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6" r:id="rId2"/>
    <p:sldId id="350" r:id="rId3"/>
    <p:sldId id="281" r:id="rId4"/>
    <p:sldId id="291" r:id="rId5"/>
    <p:sldId id="315" r:id="rId6"/>
    <p:sldId id="278" r:id="rId7"/>
    <p:sldId id="316" r:id="rId8"/>
    <p:sldId id="297" r:id="rId9"/>
    <p:sldId id="287" r:id="rId10"/>
    <p:sldId id="288" r:id="rId11"/>
    <p:sldId id="289" r:id="rId12"/>
    <p:sldId id="290" r:id="rId13"/>
    <p:sldId id="343" r:id="rId14"/>
    <p:sldId id="306" r:id="rId15"/>
    <p:sldId id="307" r:id="rId16"/>
    <p:sldId id="342" r:id="rId17"/>
    <p:sldId id="308" r:id="rId18"/>
    <p:sldId id="279" r:id="rId19"/>
    <p:sldId id="309" r:id="rId20"/>
    <p:sldId id="310" r:id="rId21"/>
    <p:sldId id="311" r:id="rId22"/>
    <p:sldId id="318" r:id="rId23"/>
    <p:sldId id="319" r:id="rId24"/>
    <p:sldId id="312" r:id="rId25"/>
    <p:sldId id="277" r:id="rId26"/>
    <p:sldId id="298" r:id="rId27"/>
    <p:sldId id="284" r:id="rId28"/>
    <p:sldId id="326" r:id="rId29"/>
    <p:sldId id="327" r:id="rId30"/>
    <p:sldId id="276" r:id="rId31"/>
    <p:sldId id="269" r:id="rId32"/>
    <p:sldId id="280" r:id="rId33"/>
    <p:sldId id="259" r:id="rId34"/>
    <p:sldId id="260" r:id="rId35"/>
    <p:sldId id="329" r:id="rId36"/>
    <p:sldId id="347" r:id="rId37"/>
    <p:sldId id="331" r:id="rId38"/>
    <p:sldId id="262" r:id="rId39"/>
    <p:sldId id="263" r:id="rId40"/>
    <p:sldId id="264" r:id="rId41"/>
    <p:sldId id="265" r:id="rId42"/>
    <p:sldId id="266" r:id="rId43"/>
    <p:sldId id="352" r:id="rId44"/>
    <p:sldId id="332" r:id="rId45"/>
    <p:sldId id="296" r:id="rId46"/>
    <p:sldId id="299" r:id="rId47"/>
    <p:sldId id="273" r:id="rId48"/>
    <p:sldId id="275" r:id="rId49"/>
    <p:sldId id="300" r:id="rId50"/>
    <p:sldId id="301" r:id="rId51"/>
    <p:sldId id="313" r:id="rId52"/>
    <p:sldId id="348" r:id="rId53"/>
    <p:sldId id="302" r:id="rId54"/>
    <p:sldId id="303" r:id="rId55"/>
    <p:sldId id="304" r:id="rId56"/>
    <p:sldId id="353" r:id="rId57"/>
    <p:sldId id="305" r:id="rId58"/>
    <p:sldId id="334" r:id="rId59"/>
    <p:sldId id="335" r:id="rId60"/>
    <p:sldId id="314" r:id="rId61"/>
    <p:sldId id="271" r:id="rId62"/>
    <p:sldId id="274" r:id="rId63"/>
    <p:sldId id="272" r:id="rId64"/>
    <p:sldId id="320" r:id="rId65"/>
    <p:sldId id="321" r:id="rId66"/>
    <p:sldId id="336" r:id="rId67"/>
    <p:sldId id="322" r:id="rId68"/>
    <p:sldId id="325" r:id="rId69"/>
    <p:sldId id="345" r:id="rId70"/>
    <p:sldId id="323" r:id="rId71"/>
    <p:sldId id="344" r:id="rId72"/>
    <p:sldId id="324" r:id="rId73"/>
    <p:sldId id="355" r:id="rId74"/>
    <p:sldId id="282" r:id="rId75"/>
    <p:sldId id="333" r:id="rId76"/>
    <p:sldId id="337" r:id="rId77"/>
    <p:sldId id="338" r:id="rId78"/>
    <p:sldId id="339" r:id="rId79"/>
    <p:sldId id="341" r:id="rId80"/>
    <p:sldId id="340" r:id="rId81"/>
    <p:sldId id="346" r:id="rId82"/>
    <p:sldId id="354" r:id="rId83"/>
    <p:sldId id="351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34A93-E257-4A3B-A3E5-2E242F047F08}" v="63" dt="2024-11-11T10:27:55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9174" autoAdjust="0"/>
  </p:normalViewPr>
  <p:slideViewPr>
    <p:cSldViewPr snapToGrid="0">
      <p:cViewPr varScale="1">
        <p:scale>
          <a:sx n="56" d="100"/>
          <a:sy n="56" d="100"/>
        </p:scale>
        <p:origin x="10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DDI LINGGI" userId="3d8146baef0e16a1" providerId="LiveId" clId="{45134A93-E257-4A3B-A3E5-2E242F047F08}"/>
    <pc:docChg chg="undo custSel addSld delSld modSld sldOrd">
      <pc:chgData name="ZIDDI LINGGI" userId="3d8146baef0e16a1" providerId="LiveId" clId="{45134A93-E257-4A3B-A3E5-2E242F047F08}" dt="2024-11-11T10:28:19.927" v="7200" actId="14100"/>
      <pc:docMkLst>
        <pc:docMk/>
      </pc:docMkLst>
      <pc:sldChg chg="modSp mod">
        <pc:chgData name="ZIDDI LINGGI" userId="3d8146baef0e16a1" providerId="LiveId" clId="{45134A93-E257-4A3B-A3E5-2E242F047F08}" dt="2024-11-11T09:59:55.746" v="6731" actId="20577"/>
        <pc:sldMkLst>
          <pc:docMk/>
          <pc:sldMk cId="2575132712" sldId="256"/>
        </pc:sldMkLst>
        <pc:spChg chg="mod">
          <ac:chgData name="ZIDDI LINGGI" userId="3d8146baef0e16a1" providerId="LiveId" clId="{45134A93-E257-4A3B-A3E5-2E242F047F08}" dt="2024-11-11T09:48:52.802" v="5907" actId="27636"/>
          <ac:spMkLst>
            <pc:docMk/>
            <pc:sldMk cId="2575132712" sldId="256"/>
            <ac:spMk id="2" creationId="{E2064C50-5B64-A2AA-F228-9290B66C2F2E}"/>
          </ac:spMkLst>
        </pc:spChg>
        <pc:spChg chg="mod">
          <ac:chgData name="ZIDDI LINGGI" userId="3d8146baef0e16a1" providerId="LiveId" clId="{45134A93-E257-4A3B-A3E5-2E242F047F08}" dt="2024-11-11T09:59:55.746" v="6731" actId="20577"/>
          <ac:spMkLst>
            <pc:docMk/>
            <pc:sldMk cId="2575132712" sldId="256"/>
            <ac:spMk id="3" creationId="{D6E054D5-E9DC-55FF-1831-E19C1547F016}"/>
          </ac:spMkLst>
        </pc:spChg>
      </pc:sldChg>
      <pc:sldChg chg="addSp delSp modSp del mod">
        <pc:chgData name="ZIDDI LINGGI" userId="3d8146baef0e16a1" providerId="LiveId" clId="{45134A93-E257-4A3B-A3E5-2E242F047F08}" dt="2024-11-10T13:05:42.387" v="3675" actId="47"/>
        <pc:sldMkLst>
          <pc:docMk/>
          <pc:sldMk cId="3305851788" sldId="257"/>
        </pc:sldMkLst>
        <pc:picChg chg="add del mod">
          <ac:chgData name="ZIDDI LINGGI" userId="3d8146baef0e16a1" providerId="LiveId" clId="{45134A93-E257-4A3B-A3E5-2E242F047F08}" dt="2024-11-10T07:16:59.850" v="1532" actId="21"/>
          <ac:picMkLst>
            <pc:docMk/>
            <pc:sldMk cId="3305851788" sldId="257"/>
            <ac:picMk id="5" creationId="{4BE1E15B-090B-4EE8-7121-E163E4FA5453}"/>
          </ac:picMkLst>
        </pc:picChg>
      </pc:sldChg>
      <pc:sldChg chg="addSp delSp modSp del mod ord">
        <pc:chgData name="ZIDDI LINGGI" userId="3d8146baef0e16a1" providerId="LiveId" clId="{45134A93-E257-4A3B-A3E5-2E242F047F08}" dt="2024-11-10T13:00:18.656" v="3606" actId="2696"/>
        <pc:sldMkLst>
          <pc:docMk/>
          <pc:sldMk cId="2541939675" sldId="258"/>
        </pc:sldMkLst>
        <pc:spChg chg="del">
          <ac:chgData name="ZIDDI LINGGI" userId="3d8146baef0e16a1" providerId="LiveId" clId="{45134A93-E257-4A3B-A3E5-2E242F047F08}" dt="2024-11-08T06:47:14.802" v="2" actId="22"/>
          <ac:spMkLst>
            <pc:docMk/>
            <pc:sldMk cId="2541939675" sldId="258"/>
            <ac:spMk id="3" creationId="{4BD81B78-238A-67B4-5306-9E8182EE8AF3}"/>
          </ac:spMkLst>
        </pc:spChg>
        <pc:spChg chg="add del">
          <ac:chgData name="ZIDDI LINGGI" userId="3d8146baef0e16a1" providerId="LiveId" clId="{45134A93-E257-4A3B-A3E5-2E242F047F08}" dt="2024-11-08T06:46:40.248" v="1" actId="22"/>
          <ac:spMkLst>
            <pc:docMk/>
            <pc:sldMk cId="2541939675" sldId="258"/>
            <ac:spMk id="5" creationId="{BC40AC7F-B8BA-C213-04C6-06E923FA1BB6}"/>
          </ac:spMkLst>
        </pc:spChg>
        <pc:spChg chg="add mod">
          <ac:chgData name="ZIDDI LINGGI" userId="3d8146baef0e16a1" providerId="LiveId" clId="{45134A93-E257-4A3B-A3E5-2E242F047F08}" dt="2024-11-10T13:00:04.755" v="3603" actId="21"/>
          <ac:spMkLst>
            <pc:docMk/>
            <pc:sldMk cId="2541939675" sldId="258"/>
            <ac:spMk id="9" creationId="{CA544445-76D7-1FA8-51E7-54229520939C}"/>
          </ac:spMkLst>
        </pc:spChg>
        <pc:picChg chg="add del mod ord">
          <ac:chgData name="ZIDDI LINGGI" userId="3d8146baef0e16a1" providerId="LiveId" clId="{45134A93-E257-4A3B-A3E5-2E242F047F08}" dt="2024-11-10T13:00:04.755" v="3603" actId="21"/>
          <ac:picMkLst>
            <pc:docMk/>
            <pc:sldMk cId="2541939675" sldId="258"/>
            <ac:picMk id="7" creationId="{932F5A89-E1DA-9B54-F373-E98114230222}"/>
          </ac:picMkLst>
        </pc:picChg>
      </pc:sldChg>
      <pc:sldChg chg="addSp modSp mod modAnim">
        <pc:chgData name="ZIDDI LINGGI" userId="3d8146baef0e16a1" providerId="LiveId" clId="{45134A93-E257-4A3B-A3E5-2E242F047F08}" dt="2024-11-11T09:48:52.999" v="5915" actId="27636"/>
        <pc:sldMkLst>
          <pc:docMk/>
          <pc:sldMk cId="1038070904" sldId="25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038070904" sldId="259"/>
            <ac:spMk id="2" creationId="{A4F366B5-60BE-4476-56F2-507205BF098C}"/>
          </ac:spMkLst>
        </pc:spChg>
        <pc:spChg chg="mod">
          <ac:chgData name="ZIDDI LINGGI" userId="3d8146baef0e16a1" providerId="LiveId" clId="{45134A93-E257-4A3B-A3E5-2E242F047F08}" dt="2024-11-11T09:48:52.999" v="5915" actId="27636"/>
          <ac:spMkLst>
            <pc:docMk/>
            <pc:sldMk cId="1038070904" sldId="259"/>
            <ac:spMk id="3" creationId="{F0DFDA51-64E0-E79D-2090-667B133731A6}"/>
          </ac:spMkLst>
        </pc:spChg>
        <pc:picChg chg="add mod">
          <ac:chgData name="ZIDDI LINGGI" userId="3d8146baef0e16a1" providerId="LiveId" clId="{45134A93-E257-4A3B-A3E5-2E242F047F08}" dt="2024-11-10T15:20:47.973" v="4295" actId="1076"/>
          <ac:picMkLst>
            <pc:docMk/>
            <pc:sldMk cId="1038070904" sldId="259"/>
            <ac:picMk id="5" creationId="{3A664138-C632-C470-AAFD-3063C678AB79}"/>
          </ac:picMkLst>
        </pc:picChg>
      </pc:sldChg>
      <pc:sldChg chg="modSp mod">
        <pc:chgData name="ZIDDI LINGGI" userId="3d8146baef0e16a1" providerId="LiveId" clId="{45134A93-E257-4A3B-A3E5-2E242F047F08}" dt="2024-11-11T09:48:53.029" v="5916" actId="27636"/>
        <pc:sldMkLst>
          <pc:docMk/>
          <pc:sldMk cId="3873947658" sldId="26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873947658" sldId="260"/>
            <ac:spMk id="2" creationId="{E432DE80-A050-CEE6-581B-479EE5DB5E20}"/>
          </ac:spMkLst>
        </pc:spChg>
        <pc:spChg chg="mod">
          <ac:chgData name="ZIDDI LINGGI" userId="3d8146baef0e16a1" providerId="LiveId" clId="{45134A93-E257-4A3B-A3E5-2E242F047F08}" dt="2024-11-11T09:48:53.029" v="5916" actId="27636"/>
          <ac:spMkLst>
            <pc:docMk/>
            <pc:sldMk cId="3873947658" sldId="260"/>
            <ac:spMk id="3" creationId="{C5621B9D-B72C-A212-658B-187A3F2D71CD}"/>
          </ac:spMkLst>
        </pc:spChg>
      </pc:sldChg>
      <pc:sldChg chg="modSp mod">
        <pc:chgData name="ZIDDI LINGGI" userId="3d8146baef0e16a1" providerId="LiveId" clId="{45134A93-E257-4A3B-A3E5-2E242F047F08}" dt="2024-11-11T09:48:53.029" v="5917" actId="27636"/>
        <pc:sldMkLst>
          <pc:docMk/>
          <pc:sldMk cId="2505954190" sldId="26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505954190" sldId="261"/>
            <ac:spMk id="2" creationId="{DC765FF3-BFDE-95EB-F7B5-77ED50D59E6F}"/>
          </ac:spMkLst>
        </pc:spChg>
        <pc:spChg chg="mod">
          <ac:chgData name="ZIDDI LINGGI" userId="3d8146baef0e16a1" providerId="LiveId" clId="{45134A93-E257-4A3B-A3E5-2E242F047F08}" dt="2024-11-11T09:48:53.029" v="5917" actId="27636"/>
          <ac:spMkLst>
            <pc:docMk/>
            <pc:sldMk cId="2505954190" sldId="261"/>
            <ac:spMk id="3" creationId="{FFDF00AA-DD54-6A1A-44F3-0D12552C23F4}"/>
          </ac:spMkLst>
        </pc:spChg>
      </pc:sldChg>
      <pc:sldChg chg="modSp mod">
        <pc:chgData name="ZIDDI LINGGI" userId="3d8146baef0e16a1" providerId="LiveId" clId="{45134A93-E257-4A3B-A3E5-2E242F047F08}" dt="2024-11-11T09:48:53.048" v="5918" actId="27636"/>
        <pc:sldMkLst>
          <pc:docMk/>
          <pc:sldMk cId="3444882255" sldId="26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44882255" sldId="262"/>
            <ac:spMk id="2" creationId="{CBE02119-0DB6-B61F-DCEE-AE4707C713D5}"/>
          </ac:spMkLst>
        </pc:spChg>
        <pc:spChg chg="mod">
          <ac:chgData name="ZIDDI LINGGI" userId="3d8146baef0e16a1" providerId="LiveId" clId="{45134A93-E257-4A3B-A3E5-2E242F047F08}" dt="2024-11-11T09:48:53.048" v="5918" actId="27636"/>
          <ac:spMkLst>
            <pc:docMk/>
            <pc:sldMk cId="3444882255" sldId="262"/>
            <ac:spMk id="3" creationId="{60D4D29F-8672-41E4-4B05-0BBC5E82F810}"/>
          </ac:spMkLst>
        </pc:spChg>
      </pc:sldChg>
      <pc:sldChg chg="modSp mod">
        <pc:chgData name="ZIDDI LINGGI" userId="3d8146baef0e16a1" providerId="LiveId" clId="{45134A93-E257-4A3B-A3E5-2E242F047F08}" dt="2024-11-11T09:48:53.076" v="5919" actId="27636"/>
        <pc:sldMkLst>
          <pc:docMk/>
          <pc:sldMk cId="2224201712" sldId="26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224201712" sldId="263"/>
            <ac:spMk id="2" creationId="{6A094963-776C-2351-11E2-74EE8A8264B3}"/>
          </ac:spMkLst>
        </pc:spChg>
        <pc:spChg chg="mod">
          <ac:chgData name="ZIDDI LINGGI" userId="3d8146baef0e16a1" providerId="LiveId" clId="{45134A93-E257-4A3B-A3E5-2E242F047F08}" dt="2024-11-11T09:48:53.076" v="5919" actId="27636"/>
          <ac:spMkLst>
            <pc:docMk/>
            <pc:sldMk cId="2224201712" sldId="263"/>
            <ac:spMk id="3" creationId="{688D8517-046E-5111-15BE-02BBB1123E00}"/>
          </ac:spMkLst>
        </pc:spChg>
      </pc:sldChg>
      <pc:sldChg chg="modSp mod ord">
        <pc:chgData name="ZIDDI LINGGI" userId="3d8146baef0e16a1" providerId="LiveId" clId="{45134A93-E257-4A3B-A3E5-2E242F047F08}" dt="2024-11-11T09:48:53.076" v="5920" actId="27636"/>
        <pc:sldMkLst>
          <pc:docMk/>
          <pc:sldMk cId="3949268298" sldId="26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949268298" sldId="264"/>
            <ac:spMk id="2" creationId="{DF862FA9-8B77-6D70-14D1-59E7FE8AF6EC}"/>
          </ac:spMkLst>
        </pc:spChg>
        <pc:spChg chg="mod">
          <ac:chgData name="ZIDDI LINGGI" userId="3d8146baef0e16a1" providerId="LiveId" clId="{45134A93-E257-4A3B-A3E5-2E242F047F08}" dt="2024-11-11T09:48:53.076" v="5920" actId="27636"/>
          <ac:spMkLst>
            <pc:docMk/>
            <pc:sldMk cId="3949268298" sldId="264"/>
            <ac:spMk id="3" creationId="{2BA84AFC-0A72-2EDF-94D9-CAB121270163}"/>
          </ac:spMkLst>
        </pc:spChg>
      </pc:sldChg>
      <pc:sldChg chg="modSp mod">
        <pc:chgData name="ZIDDI LINGGI" userId="3d8146baef0e16a1" providerId="LiveId" clId="{45134A93-E257-4A3B-A3E5-2E242F047F08}" dt="2024-11-11T09:48:52.560" v="5904"/>
        <pc:sldMkLst>
          <pc:docMk/>
          <pc:sldMk cId="658545064" sldId="26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658545064" sldId="265"/>
            <ac:spMk id="2" creationId="{E994D0B4-3974-80C0-BFCE-B6FA220C4031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658545064" sldId="265"/>
            <ac:spMk id="3" creationId="{C259C9F5-DA6C-4E17-B131-BF3B8F689DA8}"/>
          </ac:spMkLst>
        </pc:spChg>
      </pc:sldChg>
      <pc:sldChg chg="modSp mod">
        <pc:chgData name="ZIDDI LINGGI" userId="3d8146baef0e16a1" providerId="LiveId" clId="{45134A93-E257-4A3B-A3E5-2E242F047F08}" dt="2024-11-11T09:48:52.560" v="5904"/>
        <pc:sldMkLst>
          <pc:docMk/>
          <pc:sldMk cId="4031974015" sldId="26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031974015" sldId="266"/>
            <ac:spMk id="2" creationId="{52046655-57F4-52CE-C083-2C84A80E8E00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031974015" sldId="266"/>
            <ac:spMk id="3" creationId="{A912BCAE-A214-020B-9321-E67E869FE961}"/>
          </ac:spMkLst>
        </pc:spChg>
      </pc:sldChg>
      <pc:sldChg chg="addSp delSp modSp mod">
        <pc:chgData name="ZIDDI LINGGI" userId="3d8146baef0e16a1" providerId="LiveId" clId="{45134A93-E257-4A3B-A3E5-2E242F047F08}" dt="2024-11-11T09:48:52.560" v="5904"/>
        <pc:sldMkLst>
          <pc:docMk/>
          <pc:sldMk cId="3310231306" sldId="26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310231306" sldId="267"/>
            <ac:spMk id="2" creationId="{54447008-8CE5-C58B-0F90-5D30A57F478F}"/>
          </ac:spMkLst>
        </pc:spChg>
        <pc:spChg chg="del">
          <ac:chgData name="ZIDDI LINGGI" userId="3d8146baef0e16a1" providerId="LiveId" clId="{45134A93-E257-4A3B-A3E5-2E242F047F08}" dt="2024-11-10T07:08:32.924" v="1299" actId="22"/>
          <ac:spMkLst>
            <pc:docMk/>
            <pc:sldMk cId="3310231306" sldId="267"/>
            <ac:spMk id="3" creationId="{E4C3537A-7069-6DA4-DFE8-9B29D9BEFF12}"/>
          </ac:spMkLst>
        </pc:spChg>
        <pc:spChg chg="add del mod">
          <ac:chgData name="ZIDDI LINGGI" userId="3d8146baef0e16a1" providerId="LiveId" clId="{45134A93-E257-4A3B-A3E5-2E242F047F08}" dt="2024-11-10T18:55:17.947" v="5252" actId="21"/>
          <ac:spMkLst>
            <pc:docMk/>
            <pc:sldMk cId="3310231306" sldId="267"/>
            <ac:spMk id="6" creationId="{88C26D12-4E0C-50AD-B4AC-FAC2753C90C6}"/>
          </ac:spMkLst>
        </pc:spChg>
        <pc:spChg chg="add mod">
          <ac:chgData name="ZIDDI LINGGI" userId="3d8146baef0e16a1" providerId="LiveId" clId="{45134A93-E257-4A3B-A3E5-2E242F047F08}" dt="2024-11-10T07:09:34.953" v="1330" actId="20577"/>
          <ac:spMkLst>
            <pc:docMk/>
            <pc:sldMk cId="3310231306" sldId="267"/>
            <ac:spMk id="9" creationId="{3B97FD0E-E357-8309-BA6C-98D1178FF3AF}"/>
          </ac:spMkLst>
        </pc:spChg>
        <pc:picChg chg="add del mod">
          <ac:chgData name="ZIDDI LINGGI" userId="3d8146baef0e16a1" providerId="LiveId" clId="{45134A93-E257-4A3B-A3E5-2E242F047F08}" dt="2024-11-10T15:20:32.037" v="4293" actId="21"/>
          <ac:picMkLst>
            <pc:docMk/>
            <pc:sldMk cId="3310231306" sldId="267"/>
            <ac:picMk id="5" creationId="{3A664138-C632-C470-AAFD-3063C678AB79}"/>
          </ac:picMkLst>
        </pc:picChg>
        <pc:picChg chg="add mod ord">
          <ac:chgData name="ZIDDI LINGGI" userId="3d8146baef0e16a1" providerId="LiveId" clId="{45134A93-E257-4A3B-A3E5-2E242F047F08}" dt="2024-11-10T18:55:20.725" v="5253" actId="1076"/>
          <ac:picMkLst>
            <pc:docMk/>
            <pc:sldMk cId="3310231306" sldId="267"/>
            <ac:picMk id="8" creationId="{890A2BC4-D8D7-E58A-353C-69A6A10B2CE4}"/>
          </ac:picMkLst>
        </pc:picChg>
      </pc:sldChg>
      <pc:sldChg chg="addSp delSp modSp mod">
        <pc:chgData name="ZIDDI LINGGI" userId="3d8146baef0e16a1" providerId="LiveId" clId="{45134A93-E257-4A3B-A3E5-2E242F047F08}" dt="2024-11-11T09:48:52.560" v="5904"/>
        <pc:sldMkLst>
          <pc:docMk/>
          <pc:sldMk cId="481973655" sldId="26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81973655" sldId="268"/>
            <ac:spMk id="2" creationId="{44939E07-580D-A6D8-82BF-7F718EC5F7F0}"/>
          </ac:spMkLst>
        </pc:spChg>
        <pc:spChg chg="del">
          <ac:chgData name="ZIDDI LINGGI" userId="3d8146baef0e16a1" providerId="LiveId" clId="{45134A93-E257-4A3B-A3E5-2E242F047F08}" dt="2024-11-10T07:10:14.875" v="1331" actId="22"/>
          <ac:spMkLst>
            <pc:docMk/>
            <pc:sldMk cId="481973655" sldId="268"/>
            <ac:spMk id="3" creationId="{A35D5EB3-E5A5-2C39-015D-07DD0160FD98}"/>
          </ac:spMkLst>
        </pc:spChg>
        <pc:spChg chg="add mod">
          <ac:chgData name="ZIDDI LINGGI" userId="3d8146baef0e16a1" providerId="LiveId" clId="{45134A93-E257-4A3B-A3E5-2E242F047F08}" dt="2024-11-10T07:10:48.190" v="1361" actId="20577"/>
          <ac:spMkLst>
            <pc:docMk/>
            <pc:sldMk cId="481973655" sldId="268"/>
            <ac:spMk id="6" creationId="{EB8BEC52-2189-B4D9-0657-0988057173CC}"/>
          </ac:spMkLst>
        </pc:spChg>
        <pc:spChg chg="add mod">
          <ac:chgData name="ZIDDI LINGGI" userId="3d8146baef0e16a1" providerId="LiveId" clId="{45134A93-E257-4A3B-A3E5-2E242F047F08}" dt="2024-11-10T07:11:48.224" v="1386" actId="20577"/>
          <ac:spMkLst>
            <pc:docMk/>
            <pc:sldMk cId="481973655" sldId="268"/>
            <ac:spMk id="9" creationId="{9BD6EADD-408C-4213-9F6D-BAB5A5F817F7}"/>
          </ac:spMkLst>
        </pc:spChg>
        <pc:picChg chg="add mod ord">
          <ac:chgData name="ZIDDI LINGGI" userId="3d8146baef0e16a1" providerId="LiveId" clId="{45134A93-E257-4A3B-A3E5-2E242F047F08}" dt="2024-11-10T07:10:20.467" v="1333" actId="14100"/>
          <ac:picMkLst>
            <pc:docMk/>
            <pc:sldMk cId="481973655" sldId="268"/>
            <ac:picMk id="5" creationId="{1BB38E0F-57C7-C092-C6BF-F27F3DD32355}"/>
          </ac:picMkLst>
        </pc:picChg>
        <pc:picChg chg="add mod">
          <ac:chgData name="ZIDDI LINGGI" userId="3d8146baef0e16a1" providerId="LiveId" clId="{45134A93-E257-4A3B-A3E5-2E242F047F08}" dt="2024-11-10T07:11:31.332" v="1364" actId="1076"/>
          <ac:picMkLst>
            <pc:docMk/>
            <pc:sldMk cId="481973655" sldId="268"/>
            <ac:picMk id="8" creationId="{8CF7D47A-49E4-CF5D-0BF9-A9926E4C4B9B}"/>
          </ac:picMkLst>
        </pc:pic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692879141" sldId="26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692879141" sldId="269"/>
            <ac:spMk id="2" creationId="{BE85CBF8-C07D-623E-EFE4-836D6733EC90}"/>
          </ac:spMkLst>
        </pc:spChg>
        <pc:spChg chg="del">
          <ac:chgData name="ZIDDI LINGGI" userId="3d8146baef0e16a1" providerId="LiveId" clId="{45134A93-E257-4A3B-A3E5-2E242F047F08}" dt="2024-11-08T06:48:18.031" v="9" actId="22"/>
          <ac:spMkLst>
            <pc:docMk/>
            <pc:sldMk cId="692879141" sldId="269"/>
            <ac:spMk id="3" creationId="{895D8352-CE28-FB9B-8875-7C092F7F633D}"/>
          </ac:spMkLst>
        </pc:spChg>
        <pc:picChg chg="add mod ord">
          <ac:chgData name="ZIDDI LINGGI" userId="3d8146baef0e16a1" providerId="LiveId" clId="{45134A93-E257-4A3B-A3E5-2E242F047F08}" dt="2024-11-08T06:48:32.085" v="13" actId="14100"/>
          <ac:picMkLst>
            <pc:docMk/>
            <pc:sldMk cId="692879141" sldId="269"/>
            <ac:picMk id="5" creationId="{00CF971A-B86E-C88A-30FB-55D549215732}"/>
          </ac:picMkLst>
        </pc:picChg>
      </pc:sldChg>
      <pc:sldChg chg="addSp delSp modSp new del mod">
        <pc:chgData name="ZIDDI LINGGI" userId="3d8146baef0e16a1" providerId="LiveId" clId="{45134A93-E257-4A3B-A3E5-2E242F047F08}" dt="2024-11-10T13:05:44.706" v="3676" actId="47"/>
        <pc:sldMkLst>
          <pc:docMk/>
          <pc:sldMk cId="1018926913" sldId="270"/>
        </pc:sldMkLst>
        <pc:spChg chg="del">
          <ac:chgData name="ZIDDI LINGGI" userId="3d8146baef0e16a1" providerId="LiveId" clId="{45134A93-E257-4A3B-A3E5-2E242F047F08}" dt="2024-11-08T07:09:40.758" v="18" actId="22"/>
          <ac:spMkLst>
            <pc:docMk/>
            <pc:sldMk cId="1018926913" sldId="270"/>
            <ac:spMk id="3" creationId="{9EE251C2-3DF4-C40C-043D-2B7116998C85}"/>
          </ac:spMkLst>
        </pc:spChg>
        <pc:spChg chg="add mod">
          <ac:chgData name="ZIDDI LINGGI" userId="3d8146baef0e16a1" providerId="LiveId" clId="{45134A93-E257-4A3B-A3E5-2E242F047F08}" dt="2024-11-10T07:22:39.222" v="1570" actId="21"/>
          <ac:spMkLst>
            <pc:docMk/>
            <pc:sldMk cId="1018926913" sldId="270"/>
            <ac:spMk id="7" creationId="{31A31A39-591B-CB8E-6F81-CBA2A4F0C84F}"/>
          </ac:spMkLst>
        </pc:spChg>
        <pc:picChg chg="add del mod ord">
          <ac:chgData name="ZIDDI LINGGI" userId="3d8146baef0e16a1" providerId="LiveId" clId="{45134A93-E257-4A3B-A3E5-2E242F047F08}" dt="2024-11-10T07:22:39.222" v="1570" actId="21"/>
          <ac:picMkLst>
            <pc:docMk/>
            <pc:sldMk cId="1018926913" sldId="270"/>
            <ac:picMk id="5" creationId="{06D548EF-B584-2451-CB56-AEA8F9260433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1402510670" sldId="27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402510670" sldId="271"/>
            <ac:spMk id="2" creationId="{9B0CC3DE-DDDD-4D93-80B1-DF4B7063AABC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402510670" sldId="271"/>
            <ac:spMk id="3" creationId="{70F42E75-0BE6-F505-9273-ED373DA0F63A}"/>
          </ac:spMkLst>
        </pc:spChg>
        <pc:picChg chg="add del">
          <ac:chgData name="ZIDDI LINGGI" userId="3d8146baef0e16a1" providerId="LiveId" clId="{45134A93-E257-4A3B-A3E5-2E242F047F08}" dt="2024-11-10T15:48:10.527" v="4306" actId="478"/>
          <ac:picMkLst>
            <pc:docMk/>
            <pc:sldMk cId="1402510670" sldId="271"/>
            <ac:picMk id="5" creationId="{3E0471F1-2C97-E30E-F802-E58C48DF14F5}"/>
          </ac:picMkLst>
        </pc:picChg>
      </pc:sldChg>
      <pc:sldChg chg="addSp modSp new mod ord">
        <pc:chgData name="ZIDDI LINGGI" userId="3d8146baef0e16a1" providerId="LiveId" clId="{45134A93-E257-4A3B-A3E5-2E242F047F08}" dt="2024-11-11T09:48:52.560" v="5904"/>
        <pc:sldMkLst>
          <pc:docMk/>
          <pc:sldMk cId="951009589" sldId="27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951009589" sldId="272"/>
            <ac:spMk id="2" creationId="{E0985556-4558-8D4D-DD01-2D095561A8B1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951009589" sldId="272"/>
            <ac:spMk id="3" creationId="{4BB2AB8E-A20F-D285-60FE-A8F0D43685B4}"/>
          </ac:spMkLst>
        </pc:spChg>
        <pc:picChg chg="add">
          <ac:chgData name="ZIDDI LINGGI" userId="3d8146baef0e16a1" providerId="LiveId" clId="{45134A93-E257-4A3B-A3E5-2E242F047F08}" dt="2024-11-08T07:11:12.016" v="25" actId="22"/>
          <ac:picMkLst>
            <pc:docMk/>
            <pc:sldMk cId="951009589" sldId="272"/>
            <ac:picMk id="5" creationId="{55A44193-0459-D1B6-7932-6A739253324A}"/>
          </ac:picMkLst>
        </pc:picChg>
      </pc:sldChg>
      <pc:sldChg chg="addSp modSp new mod ord">
        <pc:chgData name="ZIDDI LINGGI" userId="3d8146baef0e16a1" providerId="LiveId" clId="{45134A93-E257-4A3B-A3E5-2E242F047F08}" dt="2024-11-11T09:48:52.560" v="5904"/>
        <pc:sldMkLst>
          <pc:docMk/>
          <pc:sldMk cId="2718221030" sldId="27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718221030" sldId="273"/>
            <ac:spMk id="2" creationId="{6212336E-7144-D0E9-4A83-D092E0839B05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718221030" sldId="273"/>
            <ac:spMk id="3" creationId="{6B2EEE9D-E47D-AF03-0057-36E9787C0253}"/>
          </ac:spMkLst>
        </pc:spChg>
        <pc:picChg chg="add">
          <ac:chgData name="ZIDDI LINGGI" userId="3d8146baef0e16a1" providerId="LiveId" clId="{45134A93-E257-4A3B-A3E5-2E242F047F08}" dt="2024-11-10T05:19:18.864" v="1047" actId="22"/>
          <ac:picMkLst>
            <pc:docMk/>
            <pc:sldMk cId="2718221030" sldId="273"/>
            <ac:picMk id="5" creationId="{C40E9446-62F7-4A47-1CD6-1104C1287E98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726906381" sldId="27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726906381" sldId="274"/>
            <ac:spMk id="2" creationId="{5BF558D6-C391-C314-8D79-CB068A44ED65}"/>
          </ac:spMkLst>
        </pc:spChg>
        <pc:spChg chg="del">
          <ac:chgData name="ZIDDI LINGGI" userId="3d8146baef0e16a1" providerId="LiveId" clId="{45134A93-E257-4A3B-A3E5-2E242F047F08}" dt="2024-11-10T11:08:47.522" v="3153"/>
          <ac:spMkLst>
            <pc:docMk/>
            <pc:sldMk cId="726906381" sldId="274"/>
            <ac:spMk id="3" creationId="{B10514F4-DE90-B805-D53E-F24304234479}"/>
          </ac:spMkLst>
        </pc:spChg>
        <pc:spChg chg="add mod">
          <ac:chgData name="ZIDDI LINGGI" userId="3d8146baef0e16a1" providerId="LiveId" clId="{45134A93-E257-4A3B-A3E5-2E242F047F08}" dt="2024-11-11T09:48:52.560" v="5904"/>
          <ac:spMkLst>
            <pc:docMk/>
            <pc:sldMk cId="726906381" sldId="274"/>
            <ac:spMk id="8" creationId="{E6EEA722-AA9A-D7C1-93CF-4AEF2A52EAA6}"/>
          </ac:spMkLst>
        </pc:spChg>
        <pc:picChg chg="add mod">
          <ac:chgData name="ZIDDI LINGGI" userId="3d8146baef0e16a1" providerId="LiveId" clId="{45134A93-E257-4A3B-A3E5-2E242F047F08}" dt="2024-11-10T15:21:50.806" v="4298" actId="1076"/>
          <ac:picMkLst>
            <pc:docMk/>
            <pc:sldMk cId="726906381" sldId="274"/>
            <ac:picMk id="5" creationId="{BEE819D4-F041-EC2E-41CE-4679AD6A30CB}"/>
          </ac:picMkLst>
        </pc:picChg>
        <pc:picChg chg="add del mod">
          <ac:chgData name="ZIDDI LINGGI" userId="3d8146baef0e16a1" providerId="LiveId" clId="{45134A93-E257-4A3B-A3E5-2E242F047F08}" dt="2024-11-10T15:21:42.642" v="4297" actId="21"/>
          <ac:picMkLst>
            <pc:docMk/>
            <pc:sldMk cId="726906381" sldId="274"/>
            <ac:picMk id="6" creationId="{04D080D1-DF99-D8B3-187F-5D916D591886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591898711" sldId="27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591898711" sldId="275"/>
            <ac:spMk id="2" creationId="{80933587-CBB5-7DF9-45A9-A0EF24A47E0D}"/>
          </ac:spMkLst>
        </pc:spChg>
        <pc:spChg chg="del">
          <ac:chgData name="ZIDDI LINGGI" userId="3d8146baef0e16a1" providerId="LiveId" clId="{45134A93-E257-4A3B-A3E5-2E242F047F08}" dt="2024-11-10T05:20:46.486" v="1051" actId="22"/>
          <ac:spMkLst>
            <pc:docMk/>
            <pc:sldMk cId="591898711" sldId="275"/>
            <ac:spMk id="3" creationId="{1D3098FC-A911-6A9C-7FB1-3C53852A065B}"/>
          </ac:spMkLst>
        </pc:spChg>
        <pc:picChg chg="add mod ord">
          <ac:chgData name="ZIDDI LINGGI" userId="3d8146baef0e16a1" providerId="LiveId" clId="{45134A93-E257-4A3B-A3E5-2E242F047F08}" dt="2024-11-11T09:48:52.560" v="5904"/>
          <ac:picMkLst>
            <pc:docMk/>
            <pc:sldMk cId="591898711" sldId="275"/>
            <ac:picMk id="5" creationId="{2254BCE4-7F2B-AB03-3451-351C68A019A3}"/>
          </ac:picMkLst>
        </pc:pic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1313754291" sldId="27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13754291" sldId="276"/>
            <ac:spMk id="2" creationId="{0A4317C4-2BE6-96D8-3DD4-7B61D57EB5D6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13754291" sldId="276"/>
            <ac:spMk id="3" creationId="{D27ED1BA-EAD9-C90A-C11D-CA6DD34306D4}"/>
          </ac:spMkLst>
        </pc:spChg>
      </pc:sldChg>
      <pc:sldChg chg="modSp new mod ord">
        <pc:chgData name="ZIDDI LINGGI" userId="3d8146baef0e16a1" providerId="LiveId" clId="{45134A93-E257-4A3B-A3E5-2E242F047F08}" dt="2024-11-11T09:48:52.954" v="5914" actId="27636"/>
        <pc:sldMkLst>
          <pc:docMk/>
          <pc:sldMk cId="3732220227" sldId="27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732220227" sldId="277"/>
            <ac:spMk id="2" creationId="{F48D3B6B-3BE3-084F-547A-E9A1E6FEC276}"/>
          </ac:spMkLst>
        </pc:spChg>
        <pc:spChg chg="mod">
          <ac:chgData name="ZIDDI LINGGI" userId="3d8146baef0e16a1" providerId="LiveId" clId="{45134A93-E257-4A3B-A3E5-2E242F047F08}" dt="2024-11-11T09:48:52.954" v="5914" actId="27636"/>
          <ac:spMkLst>
            <pc:docMk/>
            <pc:sldMk cId="3732220227" sldId="277"/>
            <ac:spMk id="3" creationId="{BE506D90-9326-F440-2B9A-E107E22B1D83}"/>
          </ac:spMkLst>
        </pc:sp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1102853711" sldId="27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102853711" sldId="278"/>
            <ac:spMk id="2" creationId="{E63683A8-AA10-806A-658E-47C742573A3E}"/>
          </ac:spMkLst>
        </pc:spChg>
        <pc:spChg chg="del">
          <ac:chgData name="ZIDDI LINGGI" userId="3d8146baef0e16a1" providerId="LiveId" clId="{45134A93-E257-4A3B-A3E5-2E242F047F08}" dt="2024-11-08T07:22:26.413" v="100" actId="22"/>
          <ac:spMkLst>
            <pc:docMk/>
            <pc:sldMk cId="1102853711" sldId="278"/>
            <ac:spMk id="3" creationId="{0481FCE5-95AE-6AA4-7F2C-EED52B996F77}"/>
          </ac:spMkLst>
        </pc:spChg>
        <pc:picChg chg="add mod ord">
          <ac:chgData name="ZIDDI LINGGI" userId="3d8146baef0e16a1" providerId="LiveId" clId="{45134A93-E257-4A3B-A3E5-2E242F047F08}" dt="2024-11-11T09:48:52.560" v="5904"/>
          <ac:picMkLst>
            <pc:docMk/>
            <pc:sldMk cId="1102853711" sldId="278"/>
            <ac:picMk id="5" creationId="{8D7842A0-F87E-EA21-B78C-94376BFEC1B2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3766526560" sldId="27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766526560" sldId="279"/>
            <ac:spMk id="2" creationId="{AB11EC34-5AF4-7B95-0185-600F373E2DD6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766526560" sldId="279"/>
            <ac:spMk id="3" creationId="{BA029EE9-F9E2-DC41-905D-9D2DC8B4A38E}"/>
          </ac:spMkLst>
        </pc:spChg>
        <pc:picChg chg="add del">
          <ac:chgData name="ZIDDI LINGGI" userId="3d8146baef0e16a1" providerId="LiveId" clId="{45134A93-E257-4A3B-A3E5-2E242F047F08}" dt="2024-11-10T08:00:01.039" v="1650" actId="21"/>
          <ac:picMkLst>
            <pc:docMk/>
            <pc:sldMk cId="3766526560" sldId="279"/>
            <ac:picMk id="5" creationId="{41F0F9A9-6E50-AD40-F0EB-B0A9E8584BF0}"/>
          </ac:picMkLst>
        </pc:picChg>
        <pc:picChg chg="add">
          <ac:chgData name="ZIDDI LINGGI" userId="3d8146baef0e16a1" providerId="LiveId" clId="{45134A93-E257-4A3B-A3E5-2E242F047F08}" dt="2024-11-10T10:44:16.265" v="2689" actId="22"/>
          <ac:picMkLst>
            <pc:docMk/>
            <pc:sldMk cId="3766526560" sldId="279"/>
            <ac:picMk id="7" creationId="{D314C512-31E9-03E4-392A-46E0F3F4DE95}"/>
          </ac:picMkLst>
        </pc:picChg>
      </pc:sldChg>
      <pc:sldChg chg="addSp modSp new mod ord">
        <pc:chgData name="ZIDDI LINGGI" userId="3d8146baef0e16a1" providerId="LiveId" clId="{45134A93-E257-4A3B-A3E5-2E242F047F08}" dt="2024-11-11T09:48:52.560" v="5904"/>
        <pc:sldMkLst>
          <pc:docMk/>
          <pc:sldMk cId="1794653939" sldId="28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794653939" sldId="280"/>
            <ac:spMk id="2" creationId="{1E9A985B-C4F0-B181-A95F-2F3DFBA9EC03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794653939" sldId="280"/>
            <ac:spMk id="3" creationId="{31716DE8-89A7-A36F-75DA-3F7DC596B232}"/>
          </ac:spMkLst>
        </pc:spChg>
        <pc:picChg chg="add mod">
          <ac:chgData name="ZIDDI LINGGI" userId="3d8146baef0e16a1" providerId="LiveId" clId="{45134A93-E257-4A3B-A3E5-2E242F047F08}" dt="2024-11-10T13:10:50.742" v="3821" actId="1076"/>
          <ac:picMkLst>
            <pc:docMk/>
            <pc:sldMk cId="1794653939" sldId="280"/>
            <ac:picMk id="5" creationId="{6436BA38-5F2E-6868-2A4E-88C5FE1A57E3}"/>
          </ac:picMkLst>
        </pc:picChg>
      </pc:sldChg>
      <pc:sldChg chg="modSp new mod ord">
        <pc:chgData name="ZIDDI LINGGI" userId="3d8146baef0e16a1" providerId="LiveId" clId="{45134A93-E257-4A3B-A3E5-2E242F047F08}" dt="2024-11-11T10:00:12.508" v="6744" actId="20577"/>
        <pc:sldMkLst>
          <pc:docMk/>
          <pc:sldMk cId="589117278" sldId="281"/>
        </pc:sldMkLst>
        <pc:spChg chg="mod">
          <ac:chgData name="ZIDDI LINGGI" userId="3d8146baef0e16a1" providerId="LiveId" clId="{45134A93-E257-4A3B-A3E5-2E242F047F08}" dt="2024-11-11T10:00:12.508" v="6744" actId="20577"/>
          <ac:spMkLst>
            <pc:docMk/>
            <pc:sldMk cId="589117278" sldId="281"/>
            <ac:spMk id="2" creationId="{6AA1CC11-BFAE-043A-BB0D-382D4A8CA7FA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589117278" sldId="281"/>
            <ac:spMk id="3" creationId="{4CB8FE10-046C-6116-0727-CFEEE686555B}"/>
          </ac:spMkLst>
        </pc:spChg>
      </pc:sldChg>
      <pc:sldChg chg="addSp modSp new mod ord">
        <pc:chgData name="ZIDDI LINGGI" userId="3d8146baef0e16a1" providerId="LiveId" clId="{45134A93-E257-4A3B-A3E5-2E242F047F08}" dt="2024-11-11T09:48:52.560" v="5904"/>
        <pc:sldMkLst>
          <pc:docMk/>
          <pc:sldMk cId="1592880219" sldId="28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592880219" sldId="282"/>
            <ac:spMk id="2" creationId="{891B1D62-A7C1-DF09-3CC5-D65BCEA5C093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592880219" sldId="282"/>
            <ac:spMk id="3" creationId="{55E8188F-B835-FCB3-F672-EB21E2A25F0B}"/>
          </ac:spMkLst>
        </pc:spChg>
        <pc:picChg chg="add mod">
          <ac:chgData name="ZIDDI LINGGI" userId="3d8146baef0e16a1" providerId="LiveId" clId="{45134A93-E257-4A3B-A3E5-2E242F047F08}" dt="2024-11-08T07:16:36.342" v="99" actId="14100"/>
          <ac:picMkLst>
            <pc:docMk/>
            <pc:sldMk cId="1592880219" sldId="282"/>
            <ac:picMk id="5" creationId="{1D67B969-2A5A-5123-AAC9-0F25A7610061}"/>
          </ac:picMkLst>
        </pc:picChg>
      </pc:sldChg>
      <pc:sldChg chg="addSp delSp modSp new del mod">
        <pc:chgData name="ZIDDI LINGGI" userId="3d8146baef0e16a1" providerId="LiveId" clId="{45134A93-E257-4A3B-A3E5-2E242F047F08}" dt="2024-11-10T13:05:37.563" v="3673" actId="47"/>
        <pc:sldMkLst>
          <pc:docMk/>
          <pc:sldMk cId="3446226447" sldId="283"/>
        </pc:sldMkLst>
        <pc:spChg chg="del">
          <ac:chgData name="ZIDDI LINGGI" userId="3d8146baef0e16a1" providerId="LiveId" clId="{45134A93-E257-4A3B-A3E5-2E242F047F08}" dt="2024-11-09T16:41:53.145" v="1046" actId="22"/>
          <ac:spMkLst>
            <pc:docMk/>
            <pc:sldMk cId="3446226447" sldId="283"/>
            <ac:spMk id="3" creationId="{FC14BB6A-50C6-D098-580B-FBB2879AE85D}"/>
          </ac:spMkLst>
        </pc:spChg>
        <pc:spChg chg="add mod">
          <ac:chgData name="ZIDDI LINGGI" userId="3d8146baef0e16a1" providerId="LiveId" clId="{45134A93-E257-4A3B-A3E5-2E242F047F08}" dt="2024-11-10T11:07:55.691" v="3150" actId="21"/>
          <ac:spMkLst>
            <pc:docMk/>
            <pc:sldMk cId="3446226447" sldId="283"/>
            <ac:spMk id="7" creationId="{F5086E66-8F1F-0B99-49EE-0D2B93225E5F}"/>
          </ac:spMkLst>
        </pc:spChg>
        <pc:picChg chg="add del mod ord">
          <ac:chgData name="ZIDDI LINGGI" userId="3d8146baef0e16a1" providerId="LiveId" clId="{45134A93-E257-4A3B-A3E5-2E242F047F08}" dt="2024-11-10T11:07:55.691" v="3150" actId="21"/>
          <ac:picMkLst>
            <pc:docMk/>
            <pc:sldMk cId="3446226447" sldId="283"/>
            <ac:picMk id="5" creationId="{04D080D1-DF99-D8B3-187F-5D916D591886}"/>
          </ac:picMkLst>
        </pc:picChg>
      </pc:sldChg>
      <pc:sldChg chg="addSp modSp new mod">
        <pc:chgData name="ZIDDI LINGGI" userId="3d8146baef0e16a1" providerId="LiveId" clId="{45134A93-E257-4A3B-A3E5-2E242F047F08}" dt="2024-11-11T09:48:52.560" v="5904"/>
        <pc:sldMkLst>
          <pc:docMk/>
          <pc:sldMk cId="1865184144" sldId="28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65184144" sldId="284"/>
            <ac:spMk id="2" creationId="{56AE6953-DBB5-C335-3806-91EABDA31C0F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65184144" sldId="284"/>
            <ac:spMk id="3" creationId="{B6B8D713-4794-FDBE-ECEB-0508441FD23D}"/>
          </ac:spMkLst>
        </pc:spChg>
        <pc:picChg chg="add mod">
          <ac:chgData name="ZIDDI LINGGI" userId="3d8146baef0e16a1" providerId="LiveId" clId="{45134A93-E257-4A3B-A3E5-2E242F047F08}" dt="2024-11-10T18:15:11.138" v="4862" actId="14100"/>
          <ac:picMkLst>
            <pc:docMk/>
            <pc:sldMk cId="1865184144" sldId="284"/>
            <ac:picMk id="4" creationId="{CE6F4DD8-FC09-D767-0AB6-2279D8927990}"/>
          </ac:picMkLst>
        </pc:picChg>
      </pc:sldChg>
      <pc:sldChg chg="new del">
        <pc:chgData name="ZIDDI LINGGI" userId="3d8146baef0e16a1" providerId="LiveId" clId="{45134A93-E257-4A3B-A3E5-2E242F047F08}" dt="2024-11-10T13:05:39.826" v="3674" actId="47"/>
        <pc:sldMkLst>
          <pc:docMk/>
          <pc:sldMk cId="3962074902" sldId="285"/>
        </pc:sldMkLst>
      </pc:sldChg>
      <pc:sldChg chg="modSp new del mod">
        <pc:chgData name="ZIDDI LINGGI" userId="3d8146baef0e16a1" providerId="LiveId" clId="{45134A93-E257-4A3B-A3E5-2E242F047F08}" dt="2024-11-10T13:05:34.057" v="3672" actId="47"/>
        <pc:sldMkLst>
          <pc:docMk/>
          <pc:sldMk cId="1168464239" sldId="286"/>
        </pc:sldMkLst>
        <pc:spChg chg="mod">
          <ac:chgData name="ZIDDI LINGGI" userId="3d8146baef0e16a1" providerId="LiveId" clId="{45134A93-E257-4A3B-A3E5-2E242F047F08}" dt="2024-11-09T16:07:30.630" v="762" actId="20577"/>
          <ac:spMkLst>
            <pc:docMk/>
            <pc:sldMk cId="1168464239" sldId="286"/>
            <ac:spMk id="3" creationId="{01B12F8B-EB12-61B8-745F-3EE09DC9648B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3117800736" sldId="28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17800736" sldId="287"/>
            <ac:spMk id="2" creationId="{65DF09DD-A9C5-A13B-0111-77F7F09A19E9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17800736" sldId="287"/>
            <ac:spMk id="3" creationId="{486F1A73-C898-BEFB-168D-3259CD5CE54E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3622582243" sldId="28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622582243" sldId="288"/>
            <ac:spMk id="2" creationId="{1C3D4056-253B-49E1-225F-3704DD2906B2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622582243" sldId="288"/>
            <ac:spMk id="3" creationId="{88BB8841-1831-EE86-A58E-136E6BC59586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1532188411" sldId="28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532188411" sldId="289"/>
            <ac:spMk id="2" creationId="{87B77FFA-7E45-EAD3-715D-615376FF6428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532188411" sldId="289"/>
            <ac:spMk id="3" creationId="{72A3DDDA-9B6A-98CB-6F45-414A005C3CEE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730675615" sldId="29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730675615" sldId="290"/>
            <ac:spMk id="2" creationId="{16C5A258-26B6-6E25-D550-20D218333E90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730675615" sldId="290"/>
            <ac:spMk id="3" creationId="{1F3FE12A-EC3F-B114-FA92-BEEA5D7BA6D0}"/>
          </ac:spMkLst>
        </pc:spChg>
      </pc:sldChg>
      <pc:sldChg chg="modSp new mod ord">
        <pc:chgData name="ZIDDI LINGGI" userId="3d8146baef0e16a1" providerId="LiveId" clId="{45134A93-E257-4A3B-A3E5-2E242F047F08}" dt="2024-11-11T09:48:52.826" v="5908" actId="27636"/>
        <pc:sldMkLst>
          <pc:docMk/>
          <pc:sldMk cId="1142765867" sldId="29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142765867" sldId="291"/>
            <ac:spMk id="2" creationId="{4B316156-9447-EFA9-E292-CBC1A36B1E7D}"/>
          </ac:spMkLst>
        </pc:spChg>
        <pc:spChg chg="mod">
          <ac:chgData name="ZIDDI LINGGI" userId="3d8146baef0e16a1" providerId="LiveId" clId="{45134A93-E257-4A3B-A3E5-2E242F047F08}" dt="2024-11-11T09:48:52.826" v="5908" actId="27636"/>
          <ac:spMkLst>
            <pc:docMk/>
            <pc:sldMk cId="1142765867" sldId="291"/>
            <ac:spMk id="3" creationId="{155C6640-EF66-AB5F-9907-901AD99FD1BC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3287696907" sldId="29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287696907" sldId="292"/>
            <ac:spMk id="2" creationId="{76CC1485-8D27-53EB-583B-34FFBF25323A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287696907" sldId="292"/>
            <ac:spMk id="3" creationId="{FB5AB3D2-693F-2B94-5CE5-E53276E01CB8}"/>
          </ac:spMkLst>
        </pc:sp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1866691188" sldId="29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66691188" sldId="293"/>
            <ac:spMk id="2" creationId="{74B01B9B-A01A-7F1E-AE95-91E551932669}"/>
          </ac:spMkLst>
        </pc:spChg>
        <pc:spChg chg="del">
          <ac:chgData name="ZIDDI LINGGI" userId="3d8146baef0e16a1" providerId="LiveId" clId="{45134A93-E257-4A3B-A3E5-2E242F047F08}" dt="2024-11-10T07:12:14.540" v="1388" actId="22"/>
          <ac:spMkLst>
            <pc:docMk/>
            <pc:sldMk cId="1866691188" sldId="293"/>
            <ac:spMk id="3" creationId="{D9958AB0-7F48-971E-949A-C88CFEDC4012}"/>
          </ac:spMkLst>
        </pc:spChg>
        <pc:spChg chg="add mod">
          <ac:chgData name="ZIDDI LINGGI" userId="3d8146baef0e16a1" providerId="LiveId" clId="{45134A93-E257-4A3B-A3E5-2E242F047F08}" dt="2024-11-10T11:44:35.695" v="3408" actId="113"/>
          <ac:spMkLst>
            <pc:docMk/>
            <pc:sldMk cId="1866691188" sldId="293"/>
            <ac:spMk id="6" creationId="{E5F93CDB-4345-30BE-AFC0-92217DE88DE6}"/>
          </ac:spMkLst>
        </pc:spChg>
        <pc:spChg chg="add mod">
          <ac:chgData name="ZIDDI LINGGI" userId="3d8146baef0e16a1" providerId="LiveId" clId="{45134A93-E257-4A3B-A3E5-2E242F047F08}" dt="2024-11-10T07:13:40.838" v="1443" actId="20577"/>
          <ac:spMkLst>
            <pc:docMk/>
            <pc:sldMk cId="1866691188" sldId="293"/>
            <ac:spMk id="9" creationId="{1EB9447D-EB0C-E36F-7E94-B617430F4081}"/>
          </ac:spMkLst>
        </pc:spChg>
        <pc:picChg chg="add mod ord">
          <ac:chgData name="ZIDDI LINGGI" userId="3d8146baef0e16a1" providerId="LiveId" clId="{45134A93-E257-4A3B-A3E5-2E242F047F08}" dt="2024-11-10T07:12:17.477" v="1389" actId="1076"/>
          <ac:picMkLst>
            <pc:docMk/>
            <pc:sldMk cId="1866691188" sldId="293"/>
            <ac:picMk id="5" creationId="{B1109B8A-CED7-36E3-C7C9-D1DC66240ECF}"/>
          </ac:picMkLst>
        </pc:picChg>
        <pc:picChg chg="add mod">
          <ac:chgData name="ZIDDI LINGGI" userId="3d8146baef0e16a1" providerId="LiveId" clId="{45134A93-E257-4A3B-A3E5-2E242F047F08}" dt="2024-11-10T07:13:06.882" v="1408" actId="1076"/>
          <ac:picMkLst>
            <pc:docMk/>
            <pc:sldMk cId="1866691188" sldId="293"/>
            <ac:picMk id="8" creationId="{0B23D43C-B597-3420-64A0-761A917A5F00}"/>
          </ac:picMkLst>
        </pc:pic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1867713588" sldId="29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67713588" sldId="294"/>
            <ac:spMk id="2" creationId="{ACF0A4F5-0E07-1102-8353-6BF801393B56}"/>
          </ac:spMkLst>
        </pc:spChg>
        <pc:spChg chg="del">
          <ac:chgData name="ZIDDI LINGGI" userId="3d8146baef0e16a1" providerId="LiveId" clId="{45134A93-E257-4A3B-A3E5-2E242F047F08}" dt="2024-11-10T07:14:08.357" v="1447" actId="22"/>
          <ac:spMkLst>
            <pc:docMk/>
            <pc:sldMk cId="1867713588" sldId="294"/>
            <ac:spMk id="3" creationId="{1EC0FEDE-A99F-FCEB-EA4B-E9F991DC2ED6}"/>
          </ac:spMkLst>
        </pc:spChg>
        <pc:spChg chg="add mod">
          <ac:chgData name="ZIDDI LINGGI" userId="3d8146baef0e16a1" providerId="LiveId" clId="{45134A93-E257-4A3B-A3E5-2E242F047F08}" dt="2024-11-10T07:14:28.027" v="1468" actId="20577"/>
          <ac:spMkLst>
            <pc:docMk/>
            <pc:sldMk cId="1867713588" sldId="294"/>
            <ac:spMk id="6" creationId="{07CA0F89-0A8A-202C-25AD-632B65D6AAD7}"/>
          </ac:spMkLst>
        </pc:spChg>
        <pc:spChg chg="add mod">
          <ac:chgData name="ZIDDI LINGGI" userId="3d8146baef0e16a1" providerId="LiveId" clId="{45134A93-E257-4A3B-A3E5-2E242F047F08}" dt="2024-11-10T07:15:17.351" v="1493" actId="20577"/>
          <ac:spMkLst>
            <pc:docMk/>
            <pc:sldMk cId="1867713588" sldId="294"/>
            <ac:spMk id="9" creationId="{A3E0AE1D-9AC6-74B5-1278-479DEC659181}"/>
          </ac:spMkLst>
        </pc:spChg>
        <pc:picChg chg="add mod ord">
          <ac:chgData name="ZIDDI LINGGI" userId="3d8146baef0e16a1" providerId="LiveId" clId="{45134A93-E257-4A3B-A3E5-2E242F047F08}" dt="2024-11-10T07:14:12.949" v="1449" actId="14100"/>
          <ac:picMkLst>
            <pc:docMk/>
            <pc:sldMk cId="1867713588" sldId="294"/>
            <ac:picMk id="5" creationId="{84D587FB-460C-7870-0E0A-37FF79F2BDEC}"/>
          </ac:picMkLst>
        </pc:picChg>
        <pc:picChg chg="add mod">
          <ac:chgData name="ZIDDI LINGGI" userId="3d8146baef0e16a1" providerId="LiveId" clId="{45134A93-E257-4A3B-A3E5-2E242F047F08}" dt="2024-11-10T07:14:59.477" v="1471" actId="14100"/>
          <ac:picMkLst>
            <pc:docMk/>
            <pc:sldMk cId="1867713588" sldId="294"/>
            <ac:picMk id="8" creationId="{7AF5F2C3-C3D0-6B66-283F-781DA8A48B74}"/>
          </ac:picMkLst>
        </pc:pic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4084792997" sldId="29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084792997" sldId="295"/>
            <ac:spMk id="2" creationId="{D4089C32-DC4C-89CD-68B9-16FA7C10E5A3}"/>
          </ac:spMkLst>
        </pc:spChg>
        <pc:spChg chg="del">
          <ac:chgData name="ZIDDI LINGGI" userId="3d8146baef0e16a1" providerId="LiveId" clId="{45134A93-E257-4A3B-A3E5-2E242F047F08}" dt="2024-11-10T07:15:44.973" v="1494" actId="22"/>
          <ac:spMkLst>
            <pc:docMk/>
            <pc:sldMk cId="4084792997" sldId="295"/>
            <ac:spMk id="3" creationId="{04B64864-CD43-26E4-F238-BA0E02EAF767}"/>
          </ac:spMkLst>
        </pc:spChg>
        <pc:spChg chg="add mod">
          <ac:chgData name="ZIDDI LINGGI" userId="3d8146baef0e16a1" providerId="LiveId" clId="{45134A93-E257-4A3B-A3E5-2E242F047F08}" dt="2024-11-10T07:16:01.095" v="1512" actId="20577"/>
          <ac:spMkLst>
            <pc:docMk/>
            <pc:sldMk cId="4084792997" sldId="295"/>
            <ac:spMk id="6" creationId="{A453495A-9288-DED1-4BEA-16464339394A}"/>
          </ac:spMkLst>
        </pc:spChg>
        <pc:picChg chg="add mod ord">
          <ac:chgData name="ZIDDI LINGGI" userId="3d8146baef0e16a1" providerId="LiveId" clId="{45134A93-E257-4A3B-A3E5-2E242F047F08}" dt="2024-11-10T15:32:44.244" v="4302" actId="1076"/>
          <ac:picMkLst>
            <pc:docMk/>
            <pc:sldMk cId="4084792997" sldId="295"/>
            <ac:picMk id="5" creationId="{F5E96100-A067-805E-E83D-7CF0CE1188D5}"/>
          </ac:picMkLst>
        </pc:picChg>
      </pc:sldChg>
      <pc:sldChg chg="modSp new mod">
        <pc:chgData name="ZIDDI LINGGI" userId="3d8146baef0e16a1" providerId="LiveId" clId="{45134A93-E257-4A3B-A3E5-2E242F047F08}" dt="2024-11-11T09:48:53.105" v="5921" actId="27636"/>
        <pc:sldMkLst>
          <pc:docMk/>
          <pc:sldMk cId="452992544" sldId="29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52992544" sldId="296"/>
            <ac:spMk id="2" creationId="{AAB2061E-C394-B620-A134-93BC05DFA018}"/>
          </ac:spMkLst>
        </pc:spChg>
        <pc:spChg chg="mod">
          <ac:chgData name="ZIDDI LINGGI" userId="3d8146baef0e16a1" providerId="LiveId" clId="{45134A93-E257-4A3B-A3E5-2E242F047F08}" dt="2024-11-11T09:48:53.105" v="5921" actId="27636"/>
          <ac:spMkLst>
            <pc:docMk/>
            <pc:sldMk cId="452992544" sldId="296"/>
            <ac:spMk id="3" creationId="{EBF82916-B4CD-0C93-88E7-E4A633005358}"/>
          </ac:spMkLst>
        </pc:sp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3253907211" sldId="29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253907211" sldId="297"/>
            <ac:spMk id="2" creationId="{5BA008BA-AD42-5867-5148-57F34BE8460B}"/>
          </ac:spMkLst>
        </pc:spChg>
        <pc:spChg chg="del">
          <ac:chgData name="ZIDDI LINGGI" userId="3d8146baef0e16a1" providerId="LiveId" clId="{45134A93-E257-4A3B-A3E5-2E242F047F08}" dt="2024-11-10T07:17:04.856" v="1533"/>
          <ac:spMkLst>
            <pc:docMk/>
            <pc:sldMk cId="3253907211" sldId="297"/>
            <ac:spMk id="3" creationId="{20599644-9AD8-8A89-AED7-DC6210D7B408}"/>
          </ac:spMkLst>
        </pc:spChg>
        <pc:picChg chg="add mod">
          <ac:chgData name="ZIDDI LINGGI" userId="3d8146baef0e16a1" providerId="LiveId" clId="{45134A93-E257-4A3B-A3E5-2E242F047F08}" dt="2024-11-10T07:17:09.126" v="1534" actId="14100"/>
          <ac:picMkLst>
            <pc:docMk/>
            <pc:sldMk cId="3253907211" sldId="297"/>
            <ac:picMk id="5" creationId="{4BE1E15B-090B-4EE8-7121-E163E4FA5453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1113565303" sldId="29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113565303" sldId="298"/>
            <ac:spMk id="2" creationId="{53E7A78A-89F6-BE5E-E7AD-B4FB3D27756E}"/>
          </ac:spMkLst>
        </pc:spChg>
        <pc:spChg chg="del">
          <ac:chgData name="ZIDDI LINGGI" userId="3d8146baef0e16a1" providerId="LiveId" clId="{45134A93-E257-4A3B-A3E5-2E242F047F08}" dt="2024-11-10T07:22:45.069" v="1571"/>
          <ac:spMkLst>
            <pc:docMk/>
            <pc:sldMk cId="1113565303" sldId="298"/>
            <ac:spMk id="3" creationId="{AAC06631-D681-E9A6-9574-A4FE5A42F396}"/>
          </ac:spMkLst>
        </pc:spChg>
        <pc:picChg chg="add mod">
          <ac:chgData name="ZIDDI LINGGI" userId="3d8146baef0e16a1" providerId="LiveId" clId="{45134A93-E257-4A3B-A3E5-2E242F047F08}" dt="2024-11-10T07:23:02.447" v="1576" actId="14100"/>
          <ac:picMkLst>
            <pc:docMk/>
            <pc:sldMk cId="1113565303" sldId="298"/>
            <ac:picMk id="5" creationId="{06D548EF-B584-2451-CB56-AEA8F9260433}"/>
          </ac:picMkLst>
        </pc:pic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1834515957" sldId="29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34515957" sldId="299"/>
            <ac:spMk id="2" creationId="{777EAC96-670A-B76F-C66F-DD85E5ABB6B2}"/>
          </ac:spMkLst>
        </pc:spChg>
        <pc:spChg chg="del">
          <ac:chgData name="ZIDDI LINGGI" userId="3d8146baef0e16a1" providerId="LiveId" clId="{45134A93-E257-4A3B-A3E5-2E242F047F08}" dt="2024-11-10T08:00:07.510" v="1651"/>
          <ac:spMkLst>
            <pc:docMk/>
            <pc:sldMk cId="1834515957" sldId="299"/>
            <ac:spMk id="3" creationId="{EDFCFA0A-08A8-66F8-3AB9-3AC6081E0D23}"/>
          </ac:spMkLst>
        </pc:sp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1834515957" sldId="299"/>
            <ac:picMk id="5" creationId="{41F0F9A9-6E50-AD40-F0EB-B0A9E8584BF0}"/>
          </ac:picMkLst>
        </pc:pic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2586558506" sldId="30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586558506" sldId="300"/>
            <ac:spMk id="2" creationId="{4A405BD8-3BEB-A380-285B-3DFD78AD113C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586558506" sldId="300"/>
            <ac:spMk id="3" creationId="{0DE10025-B225-C0FC-EEEB-A0200E5C23D2}"/>
          </ac:spMkLst>
        </pc:spChg>
      </pc:sldChg>
      <pc:sldChg chg="modSp new mod">
        <pc:chgData name="ZIDDI LINGGI" userId="3d8146baef0e16a1" providerId="LiveId" clId="{45134A93-E257-4A3B-A3E5-2E242F047F08}" dt="2024-11-11T09:48:53.120" v="5922" actId="27636"/>
        <pc:sldMkLst>
          <pc:docMk/>
          <pc:sldMk cId="3083242269" sldId="30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083242269" sldId="301"/>
            <ac:spMk id="2" creationId="{ED6AD629-F320-918D-2145-E6ED2970502F}"/>
          </ac:spMkLst>
        </pc:spChg>
        <pc:spChg chg="mod">
          <ac:chgData name="ZIDDI LINGGI" userId="3d8146baef0e16a1" providerId="LiveId" clId="{45134A93-E257-4A3B-A3E5-2E242F047F08}" dt="2024-11-11T09:48:53.120" v="5922" actId="27636"/>
          <ac:spMkLst>
            <pc:docMk/>
            <pc:sldMk cId="3083242269" sldId="301"/>
            <ac:spMk id="3" creationId="{FA735AD7-52E7-4A1B-5837-C683E64D6BDA}"/>
          </ac:spMkLst>
        </pc:spChg>
      </pc:sldChg>
      <pc:sldChg chg="addSp modSp new mod">
        <pc:chgData name="ZIDDI LINGGI" userId="3d8146baef0e16a1" providerId="LiveId" clId="{45134A93-E257-4A3B-A3E5-2E242F047F08}" dt="2024-11-11T09:48:52.560" v="5904"/>
        <pc:sldMkLst>
          <pc:docMk/>
          <pc:sldMk cId="4160146671" sldId="30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160146671" sldId="302"/>
            <ac:spMk id="2" creationId="{06193522-4D61-ED88-F818-A652AD192D20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160146671" sldId="302"/>
            <ac:spMk id="3" creationId="{31460BD3-2E2F-39C3-1634-CA98AE3AB23C}"/>
          </ac:spMkLst>
        </pc:spChg>
        <pc:picChg chg="add mod">
          <ac:chgData name="ZIDDI LINGGI" userId="3d8146baef0e16a1" providerId="LiveId" clId="{45134A93-E257-4A3B-A3E5-2E242F047F08}" dt="2024-11-10T08:05:34.922" v="2234"/>
          <ac:picMkLst>
            <pc:docMk/>
            <pc:sldMk cId="4160146671" sldId="302"/>
            <ac:picMk id="4" creationId="{47AEF8D0-CA12-7936-C6C5-81A36844AF8D}"/>
          </ac:picMkLst>
        </pc:pic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2484853736" sldId="30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484853736" sldId="303"/>
            <ac:spMk id="2" creationId="{8E250546-AA91-D811-D918-ECD78BD526F6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484853736" sldId="303"/>
            <ac:spMk id="3" creationId="{59BF327B-A9B9-2E30-6574-751BDC96E0D1}"/>
          </ac:spMkLst>
        </pc:sp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4246292220" sldId="30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46292220" sldId="304"/>
            <ac:spMk id="2" creationId="{B7A26944-6A90-C8FC-6B62-72AAA5FA773E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46292220" sldId="304"/>
            <ac:spMk id="3" creationId="{082FF687-FE7E-C9A5-7816-18CAB4FB5AE4}"/>
          </ac:spMkLst>
        </pc:sp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1319816598" sldId="30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19816598" sldId="305"/>
            <ac:spMk id="2" creationId="{333D6813-9C33-3E6D-0BB6-47E3484D03E4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19816598" sldId="305"/>
            <ac:spMk id="3" creationId="{2B7F2346-30F1-0C36-0ABE-FEEF6A69E262}"/>
          </ac:spMkLst>
        </pc:spChg>
      </pc:sldChg>
      <pc:sldChg chg="modSp new mod ord">
        <pc:chgData name="ZIDDI LINGGI" userId="3d8146baef0e16a1" providerId="LiveId" clId="{45134A93-E257-4A3B-A3E5-2E242F047F08}" dt="2024-11-11T09:48:52.863" v="5909" actId="27636"/>
        <pc:sldMkLst>
          <pc:docMk/>
          <pc:sldMk cId="2380517543" sldId="30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380517543" sldId="306"/>
            <ac:spMk id="2" creationId="{082006B4-F5FB-A5D1-6B6E-C2C85722BAC9}"/>
          </ac:spMkLst>
        </pc:spChg>
        <pc:spChg chg="mod">
          <ac:chgData name="ZIDDI LINGGI" userId="3d8146baef0e16a1" providerId="LiveId" clId="{45134A93-E257-4A3B-A3E5-2E242F047F08}" dt="2024-11-11T09:48:52.863" v="5909" actId="27636"/>
          <ac:spMkLst>
            <pc:docMk/>
            <pc:sldMk cId="2380517543" sldId="306"/>
            <ac:spMk id="3" creationId="{A234CD0C-62BD-207C-A50C-C47ED05947A3}"/>
          </ac:spMkLst>
        </pc:spChg>
      </pc:sldChg>
      <pc:sldChg chg="addSp delSp modSp new mod ord">
        <pc:chgData name="ZIDDI LINGGI" userId="3d8146baef0e16a1" providerId="LiveId" clId="{45134A93-E257-4A3B-A3E5-2E242F047F08}" dt="2024-11-11T09:48:52.879" v="5910" actId="27636"/>
        <pc:sldMkLst>
          <pc:docMk/>
          <pc:sldMk cId="2618494510" sldId="30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618494510" sldId="307"/>
            <ac:spMk id="2" creationId="{643F2D75-8E4E-BFBF-18B6-67968B410EBD}"/>
          </ac:spMkLst>
        </pc:spChg>
        <pc:spChg chg="mod">
          <ac:chgData name="ZIDDI LINGGI" userId="3d8146baef0e16a1" providerId="LiveId" clId="{45134A93-E257-4A3B-A3E5-2E242F047F08}" dt="2024-11-11T09:48:52.879" v="5910" actId="27636"/>
          <ac:spMkLst>
            <pc:docMk/>
            <pc:sldMk cId="2618494510" sldId="307"/>
            <ac:spMk id="3" creationId="{273C2512-D33E-6B25-E0DD-61CD91607A58}"/>
          </ac:spMkLst>
        </pc:spChg>
        <pc:spChg chg="add del">
          <ac:chgData name="ZIDDI LINGGI" userId="3d8146baef0e16a1" providerId="LiveId" clId="{45134A93-E257-4A3B-A3E5-2E242F047F08}" dt="2024-11-10T10:56:29.776" v="2726" actId="22"/>
          <ac:spMkLst>
            <pc:docMk/>
            <pc:sldMk cId="2618494510" sldId="307"/>
            <ac:spMk id="5" creationId="{A0258729-BC1B-C7E6-738F-09FFA9C92FB6}"/>
          </ac:spMkLst>
        </pc:spChg>
      </pc:sldChg>
      <pc:sldChg chg="modSp new mod ord">
        <pc:chgData name="ZIDDI LINGGI" userId="3d8146baef0e16a1" providerId="LiveId" clId="{45134A93-E257-4A3B-A3E5-2E242F047F08}" dt="2024-11-11T09:48:52.893" v="5911" actId="27636"/>
        <pc:sldMkLst>
          <pc:docMk/>
          <pc:sldMk cId="202367976" sldId="30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02367976" sldId="308"/>
            <ac:spMk id="2" creationId="{9BE1E6B9-FD6B-9C6B-3A9A-790CA8C7C282}"/>
          </ac:spMkLst>
        </pc:spChg>
        <pc:spChg chg="mod">
          <ac:chgData name="ZIDDI LINGGI" userId="3d8146baef0e16a1" providerId="LiveId" clId="{45134A93-E257-4A3B-A3E5-2E242F047F08}" dt="2024-11-11T09:48:52.893" v="5911" actId="27636"/>
          <ac:spMkLst>
            <pc:docMk/>
            <pc:sldMk cId="202367976" sldId="308"/>
            <ac:spMk id="3" creationId="{63604A97-B6A5-E4D8-587D-84B0A6E52FD1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3155981604" sldId="30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55981604" sldId="309"/>
            <ac:spMk id="2" creationId="{E48A8B3A-D06B-4E49-293F-B67DEB861E87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55981604" sldId="309"/>
            <ac:spMk id="3" creationId="{2422E8A8-F968-4DF5-D44E-440CEAF72B32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1046667478" sldId="31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046667478" sldId="310"/>
            <ac:spMk id="2" creationId="{94F24870-A472-F533-035A-6DBEE7901A59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046667478" sldId="310"/>
            <ac:spMk id="3" creationId="{3995F219-3EE5-F811-74B8-AB197266E2A2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3477767017" sldId="31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77767017" sldId="311"/>
            <ac:spMk id="2" creationId="{C337BC92-3E19-7AD2-6BCD-F6FDC5F477C4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77767017" sldId="311"/>
            <ac:spMk id="3" creationId="{46BBEC8B-715C-970F-2474-6B0FE189C5E9}"/>
          </ac:spMkLst>
        </pc:spChg>
      </pc:sldChg>
      <pc:sldChg chg="modSp new mod ord">
        <pc:chgData name="ZIDDI LINGGI" userId="3d8146baef0e16a1" providerId="LiveId" clId="{45134A93-E257-4A3B-A3E5-2E242F047F08}" dt="2024-11-11T09:48:52.560" v="5904"/>
        <pc:sldMkLst>
          <pc:docMk/>
          <pc:sldMk cId="546328040" sldId="31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546328040" sldId="312"/>
            <ac:spMk id="2" creationId="{8225AD6F-BE3F-3B9C-704A-3D4BC0A38730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546328040" sldId="312"/>
            <ac:spMk id="3" creationId="{DF240B09-2394-8A8B-4478-8140AB999BC1}"/>
          </ac:spMkLst>
        </pc:sp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4227010774" sldId="31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27010774" sldId="313"/>
            <ac:spMk id="2" creationId="{1F73D13B-AF80-CAB6-4B4E-B16DE4228237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27010774" sldId="313"/>
            <ac:spMk id="3" creationId="{3756F6C7-5C03-184A-A38D-9E26AFA68FA8}"/>
          </ac:spMkLst>
        </pc:sp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3611185105" sldId="31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611185105" sldId="314"/>
            <ac:spMk id="2" creationId="{C82F6B64-4ABB-6434-6708-1319A5C2CFEB}"/>
          </ac:spMkLst>
        </pc:spChg>
        <pc:spChg chg="del mod">
          <ac:chgData name="ZIDDI LINGGI" userId="3d8146baef0e16a1" providerId="LiveId" clId="{45134A93-E257-4A3B-A3E5-2E242F047F08}" dt="2024-11-10T11:43:27.361" v="3398" actId="931"/>
          <ac:spMkLst>
            <pc:docMk/>
            <pc:sldMk cId="3611185105" sldId="314"/>
            <ac:spMk id="3" creationId="{32E8ABF2-FBDE-0DD5-93AB-A2CF25E6372C}"/>
          </ac:spMkLst>
        </pc:spChg>
        <pc:spChg chg="add del mod">
          <ac:chgData name="ZIDDI LINGGI" userId="3d8146baef0e16a1" providerId="LiveId" clId="{45134A93-E257-4A3B-A3E5-2E242F047F08}" dt="2024-11-10T11:43:52.494" v="3400" actId="931"/>
          <ac:spMkLst>
            <pc:docMk/>
            <pc:sldMk cId="3611185105" sldId="314"/>
            <ac:spMk id="7" creationId="{7136C31C-E226-2F4B-E2DE-BADC3E74199B}"/>
          </ac:spMkLst>
        </pc:spChg>
        <pc:picChg chg="add del mod">
          <ac:chgData name="ZIDDI LINGGI" userId="3d8146baef0e16a1" providerId="LiveId" clId="{45134A93-E257-4A3B-A3E5-2E242F047F08}" dt="2024-11-10T11:43:30.359" v="3399" actId="21"/>
          <ac:picMkLst>
            <pc:docMk/>
            <pc:sldMk cId="3611185105" sldId="314"/>
            <ac:picMk id="5" creationId="{D542D7DF-0E18-2555-1937-0346BF32B483}"/>
          </ac:picMkLst>
        </pc:picChg>
        <pc:picChg chg="add mod">
          <ac:chgData name="ZIDDI LINGGI" userId="3d8146baef0e16a1" providerId="LiveId" clId="{45134A93-E257-4A3B-A3E5-2E242F047F08}" dt="2024-11-10T11:44:10.902" v="3404" actId="14100"/>
          <ac:picMkLst>
            <pc:docMk/>
            <pc:sldMk cId="3611185105" sldId="314"/>
            <ac:picMk id="9" creationId="{D2A869F4-D676-E084-7C7B-59FDB7278DFD}"/>
          </ac:picMkLst>
        </pc:picChg>
      </pc:sldChg>
      <pc:sldChg chg="addSp modSp new mod">
        <pc:chgData name="ZIDDI LINGGI" userId="3d8146baef0e16a1" providerId="LiveId" clId="{45134A93-E257-4A3B-A3E5-2E242F047F08}" dt="2024-11-11T09:48:52.560" v="5904"/>
        <pc:sldMkLst>
          <pc:docMk/>
          <pc:sldMk cId="3083607654" sldId="31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083607654" sldId="315"/>
            <ac:spMk id="2" creationId="{2F2D7BC1-D590-4DA1-D8BC-AAA638DBBB0B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083607654" sldId="315"/>
            <ac:spMk id="3" creationId="{FBE93B2D-33EC-25B1-A540-F19E28BA8807}"/>
          </ac:spMkLst>
        </pc:spChg>
        <pc:picChg chg="add mod">
          <ac:chgData name="ZIDDI LINGGI" userId="3d8146baef0e16a1" providerId="LiveId" clId="{45134A93-E257-4A3B-A3E5-2E242F047F08}" dt="2024-11-10T13:00:12.382" v="3605"/>
          <ac:picMkLst>
            <pc:docMk/>
            <pc:sldMk cId="3083607654" sldId="315"/>
            <ac:picMk id="7" creationId="{932F5A89-E1DA-9B54-F373-E98114230222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1335914688" sldId="31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35914688" sldId="316"/>
            <ac:spMk id="2" creationId="{5E346B0D-FA04-4B45-B719-8FF3DB6A57F2}"/>
          </ac:spMkLst>
        </pc:spChg>
        <pc:spChg chg="del">
          <ac:chgData name="ZIDDI LINGGI" userId="3d8146baef0e16a1" providerId="LiveId" clId="{45134A93-E257-4A3B-A3E5-2E242F047F08}" dt="2024-11-10T13:00:58.061" v="3608" actId="22"/>
          <ac:spMkLst>
            <pc:docMk/>
            <pc:sldMk cId="1335914688" sldId="316"/>
            <ac:spMk id="3" creationId="{9441DC30-7092-DC8B-C8BF-5F47ED098DA0}"/>
          </ac:spMkLst>
        </pc:spChg>
        <pc:picChg chg="add mod ord">
          <ac:chgData name="ZIDDI LINGGI" userId="3d8146baef0e16a1" providerId="LiveId" clId="{45134A93-E257-4A3B-A3E5-2E242F047F08}" dt="2024-11-11T09:48:52.560" v="5904"/>
          <ac:picMkLst>
            <pc:docMk/>
            <pc:sldMk cId="1335914688" sldId="316"/>
            <ac:picMk id="5" creationId="{B7469734-CBAB-75E0-1E0C-1548449C7D78}"/>
          </ac:picMkLst>
        </pc:picChg>
      </pc:sldChg>
      <pc:sldChg chg="modSp new del mod">
        <pc:chgData name="ZIDDI LINGGI" userId="3d8146baef0e16a1" providerId="LiveId" clId="{45134A93-E257-4A3B-A3E5-2E242F047F08}" dt="2024-11-10T19:09:38.443" v="5304" actId="2696"/>
        <pc:sldMkLst>
          <pc:docMk/>
          <pc:sldMk cId="3554193872" sldId="317"/>
        </pc:sldMkLst>
        <pc:spChg chg="mod">
          <ac:chgData name="ZIDDI LINGGI" userId="3d8146baef0e16a1" providerId="LiveId" clId="{45134A93-E257-4A3B-A3E5-2E242F047F08}" dt="2024-11-10T13:02:44.687" v="3649" actId="20577"/>
          <ac:spMkLst>
            <pc:docMk/>
            <pc:sldMk cId="3554193872" sldId="317"/>
            <ac:spMk id="2" creationId="{659C4E35-ECE6-4CA8-B48E-2838E6B6D1AD}"/>
          </ac:spMkLst>
        </pc:spChg>
        <pc:spChg chg="mod">
          <ac:chgData name="ZIDDI LINGGI" userId="3d8146baef0e16a1" providerId="LiveId" clId="{45134A93-E257-4A3B-A3E5-2E242F047F08}" dt="2024-11-10T13:02:51.164" v="3661" actId="20577"/>
          <ac:spMkLst>
            <pc:docMk/>
            <pc:sldMk cId="3554193872" sldId="317"/>
            <ac:spMk id="3" creationId="{E087B7B3-C322-1957-C509-02E9B16401C2}"/>
          </ac:spMkLst>
        </pc:spChg>
      </pc:sldChg>
      <pc:sldChg chg="modSp new mod ord">
        <pc:chgData name="ZIDDI LINGGI" userId="3d8146baef0e16a1" providerId="LiveId" clId="{45134A93-E257-4A3B-A3E5-2E242F047F08}" dt="2024-11-11T09:48:52.913" v="5912" actId="27636"/>
        <pc:sldMkLst>
          <pc:docMk/>
          <pc:sldMk cId="1874140776" sldId="318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74140776" sldId="318"/>
            <ac:spMk id="2" creationId="{F50D1297-DF99-73BF-90D8-28F9F9DE2EE7}"/>
          </ac:spMkLst>
        </pc:spChg>
        <pc:spChg chg="mod">
          <ac:chgData name="ZIDDI LINGGI" userId="3d8146baef0e16a1" providerId="LiveId" clId="{45134A93-E257-4A3B-A3E5-2E242F047F08}" dt="2024-11-11T09:48:52.913" v="5912" actId="27636"/>
          <ac:spMkLst>
            <pc:docMk/>
            <pc:sldMk cId="1874140776" sldId="318"/>
            <ac:spMk id="3" creationId="{8B0BBCA5-09A1-CCA6-3A18-2F5767E855C2}"/>
          </ac:spMkLst>
        </pc:spChg>
      </pc:sldChg>
      <pc:sldChg chg="modSp new mod ord">
        <pc:chgData name="ZIDDI LINGGI" userId="3d8146baef0e16a1" providerId="LiveId" clId="{45134A93-E257-4A3B-A3E5-2E242F047F08}" dt="2024-11-11T09:48:52.938" v="5913" actId="27636"/>
        <pc:sldMkLst>
          <pc:docMk/>
          <pc:sldMk cId="3429877168" sldId="31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29877168" sldId="319"/>
            <ac:spMk id="2" creationId="{C6B08965-101E-90E7-37C1-AC4555428B1D}"/>
          </ac:spMkLst>
        </pc:spChg>
        <pc:spChg chg="mod">
          <ac:chgData name="ZIDDI LINGGI" userId="3d8146baef0e16a1" providerId="LiveId" clId="{45134A93-E257-4A3B-A3E5-2E242F047F08}" dt="2024-11-11T09:48:52.938" v="5913" actId="27636"/>
          <ac:spMkLst>
            <pc:docMk/>
            <pc:sldMk cId="3429877168" sldId="319"/>
            <ac:spMk id="3" creationId="{98BA4D9F-ADAE-B0A5-1720-D8C63554D934}"/>
          </ac:spMkLst>
        </pc:spChg>
      </pc:sldChg>
      <pc:sldChg chg="modSp new mod ord">
        <pc:chgData name="ZIDDI LINGGI" userId="3d8146baef0e16a1" providerId="LiveId" clId="{45134A93-E257-4A3B-A3E5-2E242F047F08}" dt="2024-11-11T09:48:52.726" v="5905" actId="27636"/>
        <pc:sldMkLst>
          <pc:docMk/>
          <pc:sldMk cId="1776040799" sldId="32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776040799" sldId="320"/>
            <ac:spMk id="2" creationId="{9BA7BDE8-FF1C-E2D0-AF53-B89DFCD6843E}"/>
          </ac:spMkLst>
        </pc:spChg>
        <pc:spChg chg="mod">
          <ac:chgData name="ZIDDI LINGGI" userId="3d8146baef0e16a1" providerId="LiveId" clId="{45134A93-E257-4A3B-A3E5-2E242F047F08}" dt="2024-11-11T09:48:52.726" v="5905" actId="27636"/>
          <ac:spMkLst>
            <pc:docMk/>
            <pc:sldMk cId="1776040799" sldId="320"/>
            <ac:spMk id="3" creationId="{5CC91D93-2A7B-15A1-1A76-AE34F73F32B4}"/>
          </ac:spMkLst>
        </pc:spChg>
      </pc:sldChg>
      <pc:sldChg chg="addSp delSp modSp new mod ord delAnim modAnim">
        <pc:chgData name="ZIDDI LINGGI" userId="3d8146baef0e16a1" providerId="LiveId" clId="{45134A93-E257-4A3B-A3E5-2E242F047F08}" dt="2024-11-11T09:48:52.560" v="5904"/>
        <pc:sldMkLst>
          <pc:docMk/>
          <pc:sldMk cId="2474743958" sldId="32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474743958" sldId="321"/>
            <ac:spMk id="2" creationId="{E57E802B-2AED-D88C-9FC9-7AC08EC1DFEC}"/>
          </ac:spMkLst>
        </pc:spChg>
        <pc:spChg chg="del">
          <ac:chgData name="ZIDDI LINGGI" userId="3d8146baef0e16a1" providerId="LiveId" clId="{45134A93-E257-4A3B-A3E5-2E242F047F08}" dt="2024-11-10T16:02:21.763" v="4553"/>
          <ac:spMkLst>
            <pc:docMk/>
            <pc:sldMk cId="2474743958" sldId="321"/>
            <ac:spMk id="3" creationId="{D77030B2-A445-0FA5-B150-3E888E85B3C7}"/>
          </ac:spMkLst>
        </pc:spChg>
        <pc:spChg chg="add del mod">
          <ac:chgData name="ZIDDI LINGGI" userId="3d8146baef0e16a1" providerId="LiveId" clId="{45134A93-E257-4A3B-A3E5-2E242F047F08}" dt="2024-11-10T16:02:44.401" v="4555"/>
          <ac:spMkLst>
            <pc:docMk/>
            <pc:sldMk cId="2474743958" sldId="321"/>
            <ac:spMk id="6" creationId="{40A9A016-5679-98DB-72EB-224CE3899D87}"/>
          </ac:spMkLst>
        </pc:spChg>
        <pc:picChg chg="add del mod">
          <ac:chgData name="ZIDDI LINGGI" userId="3d8146baef0e16a1" providerId="LiveId" clId="{45134A93-E257-4A3B-A3E5-2E242F047F08}" dt="2024-11-10T16:02:38.403" v="4554" actId="21"/>
          <ac:picMkLst>
            <pc:docMk/>
            <pc:sldMk cId="2474743958" sldId="321"/>
            <ac:picMk id="4" creationId="{1C58001F-D28F-17A7-3068-1AFB3A3214A5}"/>
          </ac:picMkLst>
        </pc:pic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2474743958" sldId="321"/>
            <ac:picMk id="7" creationId="{DC133782-13FE-C86C-0D6D-6710957C7979}"/>
          </ac:picMkLst>
        </pc:picChg>
      </pc:sldChg>
      <pc:sldChg chg="addSp delSp modSp new mod ord modAnim">
        <pc:chgData name="ZIDDI LINGGI" userId="3d8146baef0e16a1" providerId="LiveId" clId="{45134A93-E257-4A3B-A3E5-2E242F047F08}" dt="2024-11-11T09:48:52.560" v="5904"/>
        <pc:sldMkLst>
          <pc:docMk/>
          <pc:sldMk cId="280593294" sldId="322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80593294" sldId="322"/>
            <ac:spMk id="2" creationId="{C9A4F8F8-0147-1BDB-F92E-C63918DB1894}"/>
          </ac:spMkLst>
        </pc:spChg>
        <pc:spChg chg="del">
          <ac:chgData name="ZIDDI LINGGI" userId="3d8146baef0e16a1" providerId="LiveId" clId="{45134A93-E257-4A3B-A3E5-2E242F047F08}" dt="2024-11-10T16:03:23.601" v="4593"/>
          <ac:spMkLst>
            <pc:docMk/>
            <pc:sldMk cId="280593294" sldId="322"/>
            <ac:spMk id="3" creationId="{6F431F8C-72D8-53BA-1855-6851C77E3A8D}"/>
          </ac:spMkLst>
        </pc:sp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280593294" sldId="322"/>
            <ac:picMk id="4" creationId="{34AE2954-9571-CE64-1674-D4C93542130D}"/>
          </ac:picMkLst>
        </pc:picChg>
        <pc:picChg chg="add mod">
          <ac:chgData name="ZIDDI LINGGI" userId="3d8146baef0e16a1" providerId="LiveId" clId="{45134A93-E257-4A3B-A3E5-2E242F047F08}" dt="2024-11-10T16:05:42.631" v="4598" actId="1076"/>
          <ac:picMkLst>
            <pc:docMk/>
            <pc:sldMk cId="280593294" sldId="322"/>
            <ac:picMk id="6" creationId="{CABA9D99-F961-423A-71FF-7EF1A6699018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2440365517" sldId="32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2440365517" sldId="323"/>
            <ac:spMk id="2" creationId="{9FC801B9-328F-0F0F-6EFE-EA80A9FE340B}"/>
          </ac:spMkLst>
        </pc:spChg>
        <pc:spChg chg="del">
          <ac:chgData name="ZIDDI LINGGI" userId="3d8146baef0e16a1" providerId="LiveId" clId="{45134A93-E257-4A3B-A3E5-2E242F047F08}" dt="2024-11-10T16:15:59.318" v="4630" actId="22"/>
          <ac:spMkLst>
            <pc:docMk/>
            <pc:sldMk cId="2440365517" sldId="323"/>
            <ac:spMk id="3" creationId="{EF018D77-3205-3F67-681E-1F117C17BC9C}"/>
          </ac:spMkLst>
        </pc:spChg>
        <pc:picChg chg="add mod ord">
          <ac:chgData name="ZIDDI LINGGI" userId="3d8146baef0e16a1" providerId="LiveId" clId="{45134A93-E257-4A3B-A3E5-2E242F047F08}" dt="2024-11-10T16:16:02.132" v="4631" actId="1076"/>
          <ac:picMkLst>
            <pc:docMk/>
            <pc:sldMk cId="2440365517" sldId="323"/>
            <ac:picMk id="5" creationId="{D4A15DA1-178C-60B7-1D8D-170B331B1072}"/>
          </ac:picMkLst>
        </pc:picChg>
        <pc:picChg chg="add mod">
          <ac:chgData name="ZIDDI LINGGI" userId="3d8146baef0e16a1" providerId="LiveId" clId="{45134A93-E257-4A3B-A3E5-2E242F047F08}" dt="2024-11-10T16:16:24.777" v="4633" actId="1076"/>
          <ac:picMkLst>
            <pc:docMk/>
            <pc:sldMk cId="2440365517" sldId="323"/>
            <ac:picMk id="7" creationId="{9CEE0E4D-98B7-2901-88F3-CD3A0487120B}"/>
          </ac:picMkLst>
        </pc:picChg>
        <pc:picChg chg="add mod">
          <ac:chgData name="ZIDDI LINGGI" userId="3d8146baef0e16a1" providerId="LiveId" clId="{45134A93-E257-4A3B-A3E5-2E242F047F08}" dt="2024-11-10T16:17:18.547" v="4635" actId="1076"/>
          <ac:picMkLst>
            <pc:docMk/>
            <pc:sldMk cId="2440365517" sldId="323"/>
            <ac:picMk id="9" creationId="{A6D4E7BA-CFC5-5571-BFDA-8BB568E8532D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1386743361" sldId="32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386743361" sldId="324"/>
            <ac:spMk id="2" creationId="{86E08FD3-7499-CEE8-4CBD-638291B0E699}"/>
          </ac:spMkLst>
        </pc:spChg>
        <pc:spChg chg="del">
          <ac:chgData name="ZIDDI LINGGI" userId="3d8146baef0e16a1" providerId="LiveId" clId="{45134A93-E257-4A3B-A3E5-2E242F047F08}" dt="2024-11-10T16:19:16.509" v="4637" actId="22"/>
          <ac:spMkLst>
            <pc:docMk/>
            <pc:sldMk cId="1386743361" sldId="324"/>
            <ac:spMk id="3" creationId="{38A9A764-A04B-C7EC-6DC7-95211D73C9AE}"/>
          </ac:spMkLst>
        </pc:spChg>
        <pc:picChg chg="add mod ord">
          <ac:chgData name="ZIDDI LINGGI" userId="3d8146baef0e16a1" providerId="LiveId" clId="{45134A93-E257-4A3B-A3E5-2E242F047F08}" dt="2024-11-10T16:19:19.752" v="4638" actId="14100"/>
          <ac:picMkLst>
            <pc:docMk/>
            <pc:sldMk cId="1386743361" sldId="324"/>
            <ac:picMk id="5" creationId="{481B9ED6-6220-4983-3E0D-90B952C534C1}"/>
          </ac:picMkLst>
        </pc:pic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81225802" sldId="32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81225802" sldId="325"/>
            <ac:spMk id="2" creationId="{08B3DD57-7D3B-03FB-D7AC-A9B291E3F194}"/>
          </ac:spMkLst>
        </pc:spChg>
        <pc:spChg chg="del">
          <ac:chgData name="ZIDDI LINGGI" userId="3d8146baef0e16a1" providerId="LiveId" clId="{45134A93-E257-4A3B-A3E5-2E242F047F08}" dt="2024-11-10T16:20:26.208" v="4657" actId="22"/>
          <ac:spMkLst>
            <pc:docMk/>
            <pc:sldMk cId="81225802" sldId="325"/>
            <ac:spMk id="3" creationId="{BE898892-7CBD-D016-E8FA-2AD6EEFCFE2B}"/>
          </ac:spMkLst>
        </pc:spChg>
        <pc:picChg chg="add mod ord">
          <ac:chgData name="ZIDDI LINGGI" userId="3d8146baef0e16a1" providerId="LiveId" clId="{45134A93-E257-4A3B-A3E5-2E242F047F08}" dt="2024-11-10T16:20:32.741" v="4658" actId="1076"/>
          <ac:picMkLst>
            <pc:docMk/>
            <pc:sldMk cId="81225802" sldId="325"/>
            <ac:picMk id="5" creationId="{A51D72D4-5781-964C-5C31-A7FA2F801146}"/>
          </ac:picMkLst>
        </pc:pic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390927513" sldId="32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90927513" sldId="326"/>
            <ac:spMk id="2" creationId="{E90F4D3E-3985-4E8D-B70A-B6CE65B857C8}"/>
          </ac:spMkLst>
        </pc:spChg>
        <pc:spChg chg="mod">
          <ac:chgData name="ZIDDI LINGGI" userId="3d8146baef0e16a1" providerId="LiveId" clId="{45134A93-E257-4A3B-A3E5-2E242F047F08}" dt="2024-11-10T19:48:01.140" v="5322" actId="20577"/>
          <ac:spMkLst>
            <pc:docMk/>
            <pc:sldMk cId="390927513" sldId="326"/>
            <ac:spMk id="3" creationId="{B98C7762-D584-2EE4-E0E4-552B32689CCB}"/>
          </ac:spMkLst>
        </pc:spChg>
      </pc:sldChg>
      <pc:sldChg chg="addSp modSp new mod modAnim">
        <pc:chgData name="ZIDDI LINGGI" userId="3d8146baef0e16a1" providerId="LiveId" clId="{45134A93-E257-4A3B-A3E5-2E242F047F08}" dt="2024-11-11T09:48:52.560" v="5904"/>
        <pc:sldMkLst>
          <pc:docMk/>
          <pc:sldMk cId="3152643006" sldId="327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52643006" sldId="327"/>
            <ac:spMk id="2" creationId="{E83B6A30-F424-70BF-E75F-4079CC15B9FC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152643006" sldId="327"/>
            <ac:spMk id="3" creationId="{12B10326-BE02-4976-3B6C-CADFC5BA43B6}"/>
          </ac:spMkLst>
        </pc:spChg>
        <pc:picChg chg="add mod">
          <ac:chgData name="ZIDDI LINGGI" userId="3d8146baef0e16a1" providerId="LiveId" clId="{45134A93-E257-4A3B-A3E5-2E242F047F08}" dt="2024-11-10T18:31:23.723" v="5205" actId="1076"/>
          <ac:picMkLst>
            <pc:docMk/>
            <pc:sldMk cId="3152643006" sldId="327"/>
            <ac:picMk id="5" creationId="{95D5E35C-49B0-9574-993C-1BE53EE03E75}"/>
          </ac:picMkLst>
        </pc:picChg>
      </pc:sldChg>
      <pc:sldChg chg="addSp delSp modSp new del mod delAnim modAnim">
        <pc:chgData name="ZIDDI LINGGI" userId="3d8146baef0e16a1" providerId="LiveId" clId="{45134A93-E257-4A3B-A3E5-2E242F047F08}" dt="2024-11-11T00:39:03.101" v="5654" actId="2696"/>
        <pc:sldMkLst>
          <pc:docMk/>
          <pc:sldMk cId="217890982" sldId="328"/>
        </pc:sldMkLst>
        <pc:spChg chg="del">
          <ac:chgData name="ZIDDI LINGGI" userId="3d8146baef0e16a1" providerId="LiveId" clId="{45134A93-E257-4A3B-A3E5-2E242F047F08}" dt="2024-11-10T18:39:47.930" v="5208"/>
          <ac:spMkLst>
            <pc:docMk/>
            <pc:sldMk cId="217890982" sldId="328"/>
            <ac:spMk id="3" creationId="{80907DF8-56FC-1CB5-B909-82A93A32655B}"/>
          </ac:spMkLst>
        </pc:spChg>
        <pc:spChg chg="add del mod">
          <ac:chgData name="ZIDDI LINGGI" userId="3d8146baef0e16a1" providerId="LiveId" clId="{45134A93-E257-4A3B-A3E5-2E242F047F08}" dt="2024-11-10T18:40:00.582" v="5211"/>
          <ac:spMkLst>
            <pc:docMk/>
            <pc:sldMk cId="217890982" sldId="328"/>
            <ac:spMk id="6" creationId="{F26D0671-1FAC-4AFA-F7D2-EB00C617A810}"/>
          </ac:spMkLst>
        </pc:spChg>
        <pc:spChg chg="add mod">
          <ac:chgData name="ZIDDI LINGGI" userId="3d8146baef0e16a1" providerId="LiveId" clId="{45134A93-E257-4A3B-A3E5-2E242F047F08}" dt="2024-11-11T00:39:00.842" v="5653" actId="21"/>
          <ac:spMkLst>
            <pc:docMk/>
            <pc:sldMk cId="217890982" sldId="328"/>
            <ac:spMk id="9" creationId="{3D26E697-3062-53CD-5910-C16A1621A351}"/>
          </ac:spMkLst>
        </pc:spChg>
        <pc:picChg chg="add del mod">
          <ac:chgData name="ZIDDI LINGGI" userId="3d8146baef0e16a1" providerId="LiveId" clId="{45134A93-E257-4A3B-A3E5-2E242F047F08}" dt="2024-11-10T18:39:55.880" v="5210" actId="21"/>
          <ac:picMkLst>
            <pc:docMk/>
            <pc:sldMk cId="217890982" sldId="328"/>
            <ac:picMk id="4" creationId="{B5A83A1C-F538-5DC3-35D3-ED829E0D8917}"/>
          </ac:picMkLst>
        </pc:picChg>
        <pc:picChg chg="add del mod">
          <ac:chgData name="ZIDDI LINGGI" userId="3d8146baef0e16a1" providerId="LiveId" clId="{45134A93-E257-4A3B-A3E5-2E242F047F08}" dt="2024-11-11T00:39:00.842" v="5653" actId="21"/>
          <ac:picMkLst>
            <pc:docMk/>
            <pc:sldMk cId="217890982" sldId="328"/>
            <ac:picMk id="7" creationId="{A3959489-8DA1-48E0-EA29-7FE20CA3F158}"/>
          </ac:picMkLst>
        </pc:picChg>
      </pc:sldChg>
      <pc:sldChg chg="addSp delSp modSp new mod delAnim modAnim">
        <pc:chgData name="ZIDDI LINGGI" userId="3d8146baef0e16a1" providerId="LiveId" clId="{45134A93-E257-4A3B-A3E5-2E242F047F08}" dt="2024-11-11T09:48:52.560" v="5904"/>
        <pc:sldMkLst>
          <pc:docMk/>
          <pc:sldMk cId="1838822659" sldId="329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838822659" sldId="329"/>
            <ac:spMk id="2" creationId="{4DAAD31C-5DFB-AF9B-E30C-FA639C23FB1E}"/>
          </ac:spMkLst>
        </pc:spChg>
        <pc:spChg chg="del">
          <ac:chgData name="ZIDDI LINGGI" userId="3d8146baef0e16a1" providerId="LiveId" clId="{45134A93-E257-4A3B-A3E5-2E242F047F08}" dt="2024-11-10T18:42:07.172" v="5214"/>
          <ac:spMkLst>
            <pc:docMk/>
            <pc:sldMk cId="1838822659" sldId="329"/>
            <ac:spMk id="3" creationId="{E84418F4-0532-1163-DBFF-E195A57BD2D2}"/>
          </ac:spMkLst>
        </pc:sp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1838822659" sldId="329"/>
            <ac:picMk id="4" creationId="{CEF1B2C2-E71C-B32C-402A-2B4E8E7FF44B}"/>
          </ac:picMkLst>
        </pc:picChg>
        <pc:picChg chg="add del mod">
          <ac:chgData name="ZIDDI LINGGI" userId="3d8146baef0e16a1" providerId="LiveId" clId="{45134A93-E257-4A3B-A3E5-2E242F047F08}" dt="2024-11-10T18:50:40.375" v="5243" actId="21"/>
          <ac:picMkLst>
            <pc:docMk/>
            <pc:sldMk cId="1838822659" sldId="329"/>
            <ac:picMk id="5" creationId="{1BB9534D-5969-8C38-C417-5D41DE568DB8}"/>
          </ac:picMkLst>
        </pc:picChg>
      </pc:sldChg>
      <pc:sldChg chg="addSp delSp modSp new mod delAnim modAnim">
        <pc:chgData name="ZIDDI LINGGI" userId="3d8146baef0e16a1" providerId="LiveId" clId="{45134A93-E257-4A3B-A3E5-2E242F047F08}" dt="2024-11-11T09:48:52.560" v="5904"/>
        <pc:sldMkLst>
          <pc:docMk/>
          <pc:sldMk cId="1739851449" sldId="330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1739851449" sldId="330"/>
            <ac:spMk id="2" creationId="{E4E25E47-C1E6-946A-8D3F-C2F1AD96F0C3}"/>
          </ac:spMkLst>
        </pc:spChg>
        <pc:spChg chg="del">
          <ac:chgData name="ZIDDI LINGGI" userId="3d8146baef0e16a1" providerId="LiveId" clId="{45134A93-E257-4A3B-A3E5-2E242F047F08}" dt="2024-11-10T18:44:10.962" v="5220"/>
          <ac:spMkLst>
            <pc:docMk/>
            <pc:sldMk cId="1739851449" sldId="330"/>
            <ac:spMk id="3" creationId="{78CCB880-22AC-F1A7-0E5D-D71B1B8F05EC}"/>
          </ac:spMkLst>
        </pc:spChg>
        <pc:spChg chg="add del mod">
          <ac:chgData name="ZIDDI LINGGI" userId="3d8146baef0e16a1" providerId="LiveId" clId="{45134A93-E257-4A3B-A3E5-2E242F047F08}" dt="2024-11-10T18:44:22.974" v="5222"/>
          <ac:spMkLst>
            <pc:docMk/>
            <pc:sldMk cId="1739851449" sldId="330"/>
            <ac:spMk id="6" creationId="{9381EF07-2953-8AC9-4BBF-66BDF7F5D864}"/>
          </ac:spMkLst>
        </pc:spChg>
        <pc:picChg chg="add del mod">
          <ac:chgData name="ZIDDI LINGGI" userId="3d8146baef0e16a1" providerId="LiveId" clId="{45134A93-E257-4A3B-A3E5-2E242F047F08}" dt="2024-11-10T18:44:18.710" v="5221" actId="21"/>
          <ac:picMkLst>
            <pc:docMk/>
            <pc:sldMk cId="1739851449" sldId="330"/>
            <ac:picMk id="4" creationId="{43134D23-209A-D5EA-43D2-04A67307AC4D}"/>
          </ac:picMkLst>
        </pc:pic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1739851449" sldId="330"/>
            <ac:picMk id="7" creationId="{5E7AD566-86D9-3239-A9DA-41987B2399F3}"/>
          </ac:picMkLst>
        </pc:picChg>
      </pc:sldChg>
      <pc:sldChg chg="addSp delSp modSp new mod ord delAnim modAnim">
        <pc:chgData name="ZIDDI LINGGI" userId="3d8146baef0e16a1" providerId="LiveId" clId="{45134A93-E257-4A3B-A3E5-2E242F047F08}" dt="2024-11-11T09:48:52.560" v="5904"/>
        <pc:sldMkLst>
          <pc:docMk/>
          <pc:sldMk cId="3468640766" sldId="331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68640766" sldId="331"/>
            <ac:spMk id="2" creationId="{885E762B-CB4C-7851-5BE0-BACA53C6A16A}"/>
          </ac:spMkLst>
        </pc:spChg>
        <pc:spChg chg="del">
          <ac:chgData name="ZIDDI LINGGI" userId="3d8146baef0e16a1" providerId="LiveId" clId="{45134A93-E257-4A3B-A3E5-2E242F047F08}" dt="2024-11-10T18:47:15.628" v="5229"/>
          <ac:spMkLst>
            <pc:docMk/>
            <pc:sldMk cId="3468640766" sldId="331"/>
            <ac:spMk id="3" creationId="{C8A4CF1C-A24A-E789-4C8C-3BEDC0F48F43}"/>
          </ac:spMkLst>
        </pc:spChg>
        <pc:spChg chg="add del mod">
          <ac:chgData name="ZIDDI LINGGI" userId="3d8146baef0e16a1" providerId="LiveId" clId="{45134A93-E257-4A3B-A3E5-2E242F047F08}" dt="2024-11-10T18:49:37.804" v="5239"/>
          <ac:spMkLst>
            <pc:docMk/>
            <pc:sldMk cId="3468640766" sldId="331"/>
            <ac:spMk id="6" creationId="{A4144574-F2CB-0235-B0D2-67FC444C7CD3}"/>
          </ac:spMkLst>
        </pc:spChg>
        <pc:picChg chg="add del mod">
          <ac:chgData name="ZIDDI LINGGI" userId="3d8146baef0e16a1" providerId="LiveId" clId="{45134A93-E257-4A3B-A3E5-2E242F047F08}" dt="2024-11-10T18:47:21.350" v="5231" actId="21"/>
          <ac:picMkLst>
            <pc:docMk/>
            <pc:sldMk cId="3468640766" sldId="331"/>
            <ac:picMk id="4" creationId="{1BB9534D-5969-8C38-C417-5D41DE568DB8}"/>
          </ac:picMkLst>
        </pc:picChg>
        <pc:picChg chg="add mod">
          <ac:chgData name="ZIDDI LINGGI" userId="3d8146baef0e16a1" providerId="LiveId" clId="{45134A93-E257-4A3B-A3E5-2E242F047F08}" dt="2024-11-11T09:48:52.560" v="5904"/>
          <ac:picMkLst>
            <pc:docMk/>
            <pc:sldMk cId="3468640766" sldId="331"/>
            <ac:picMk id="7" creationId="{3FE5A231-D3FE-0719-DDF6-3257A50F92EB}"/>
          </ac:picMkLst>
        </pc:picChg>
        <pc:picChg chg="add mod">
          <ac:chgData name="ZIDDI LINGGI" userId="3d8146baef0e16a1" providerId="LiveId" clId="{45134A93-E257-4A3B-A3E5-2E242F047F08}" dt="2024-11-10T18:51:00.830" v="5249" actId="1076"/>
          <ac:picMkLst>
            <pc:docMk/>
            <pc:sldMk cId="3468640766" sldId="331"/>
            <ac:picMk id="8" creationId="{1BB9534D-5969-8C38-C417-5D41DE568DB8}"/>
          </ac:picMkLst>
        </pc:picChg>
      </pc:sldChg>
      <pc:sldChg chg="addSp delSp modSp new mod modClrScheme chgLayout">
        <pc:chgData name="ZIDDI LINGGI" userId="3d8146baef0e16a1" providerId="LiveId" clId="{45134A93-E257-4A3B-A3E5-2E242F047F08}" dt="2024-11-11T09:48:52.560" v="5904"/>
        <pc:sldMkLst>
          <pc:docMk/>
          <pc:sldMk cId="751300745" sldId="332"/>
        </pc:sldMkLst>
        <pc:spChg chg="del mod ord">
          <ac:chgData name="ZIDDI LINGGI" userId="3d8146baef0e16a1" providerId="LiveId" clId="{45134A93-E257-4A3B-A3E5-2E242F047F08}" dt="2024-11-10T18:57:02.428" v="5255" actId="700"/>
          <ac:spMkLst>
            <pc:docMk/>
            <pc:sldMk cId="751300745" sldId="332"/>
            <ac:spMk id="2" creationId="{AE042584-B9E0-8D45-51AF-AD3DEC1E4B77}"/>
          </ac:spMkLst>
        </pc:spChg>
        <pc:spChg chg="del mod ord">
          <ac:chgData name="ZIDDI LINGGI" userId="3d8146baef0e16a1" providerId="LiveId" clId="{45134A93-E257-4A3B-A3E5-2E242F047F08}" dt="2024-11-10T18:57:02.428" v="5255" actId="700"/>
          <ac:spMkLst>
            <pc:docMk/>
            <pc:sldMk cId="751300745" sldId="332"/>
            <ac:spMk id="3" creationId="{11762DAC-7D26-6FD5-8743-60A980F0EBBA}"/>
          </ac:spMkLst>
        </pc:spChg>
        <pc:spChg chg="add mod ord">
          <ac:chgData name="ZIDDI LINGGI" userId="3d8146baef0e16a1" providerId="LiveId" clId="{45134A93-E257-4A3B-A3E5-2E242F047F08}" dt="2024-11-11T09:48:52.560" v="5904"/>
          <ac:spMkLst>
            <pc:docMk/>
            <pc:sldMk cId="751300745" sldId="332"/>
            <ac:spMk id="4" creationId="{81779DA1-CDC6-CBD1-E0A2-9D39CAE1122D}"/>
          </ac:spMkLst>
        </pc:spChg>
        <pc:spChg chg="add mod ord">
          <ac:chgData name="ZIDDI LINGGI" userId="3d8146baef0e16a1" providerId="LiveId" clId="{45134A93-E257-4A3B-A3E5-2E242F047F08}" dt="2024-11-11T09:48:52.560" v="5904"/>
          <ac:spMkLst>
            <pc:docMk/>
            <pc:sldMk cId="751300745" sldId="332"/>
            <ac:spMk id="5" creationId="{3C80C9D9-BDD1-9AF5-9E33-CC8FF361947A}"/>
          </ac:spMkLst>
        </pc:spChg>
      </pc:sldChg>
      <pc:sldChg chg="addSp delSp modSp new mod">
        <pc:chgData name="ZIDDI LINGGI" userId="3d8146baef0e16a1" providerId="LiveId" clId="{45134A93-E257-4A3B-A3E5-2E242F047F08}" dt="2024-11-11T09:48:52.560" v="5904"/>
        <pc:sldMkLst>
          <pc:docMk/>
          <pc:sldMk cId="687211415" sldId="333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687211415" sldId="333"/>
            <ac:spMk id="2" creationId="{0531A86B-E515-B978-6A1B-6982C2044C21}"/>
          </ac:spMkLst>
        </pc:spChg>
        <pc:spChg chg="del">
          <ac:chgData name="ZIDDI LINGGI" userId="3d8146baef0e16a1" providerId="LiveId" clId="{45134A93-E257-4A3B-A3E5-2E242F047F08}" dt="2024-11-10T19:53:21.183" v="5325" actId="22"/>
          <ac:spMkLst>
            <pc:docMk/>
            <pc:sldMk cId="687211415" sldId="333"/>
            <ac:spMk id="3" creationId="{521BBA0D-0040-3D9C-22C0-EB560773F60E}"/>
          </ac:spMkLst>
        </pc:spChg>
        <pc:spChg chg="add del">
          <ac:chgData name="ZIDDI LINGGI" userId="3d8146baef0e16a1" providerId="LiveId" clId="{45134A93-E257-4A3B-A3E5-2E242F047F08}" dt="2024-11-10T19:54:00.207" v="5332" actId="11529"/>
          <ac:spMkLst>
            <pc:docMk/>
            <pc:sldMk cId="687211415" sldId="333"/>
            <ac:spMk id="6" creationId="{87D185C5-63EA-987E-806B-FE7E70129F0D}"/>
          </ac:spMkLst>
        </pc:spChg>
        <pc:spChg chg="add del">
          <ac:chgData name="ZIDDI LINGGI" userId="3d8146baef0e16a1" providerId="LiveId" clId="{45134A93-E257-4A3B-A3E5-2E242F047F08}" dt="2024-11-10T19:54:15.714" v="5334" actId="11529"/>
          <ac:spMkLst>
            <pc:docMk/>
            <pc:sldMk cId="687211415" sldId="333"/>
            <ac:spMk id="7" creationId="{B6A45B0E-89BF-3F8D-E1CD-6741F9C256DB}"/>
          </ac:spMkLst>
        </pc:spChg>
        <pc:spChg chg="add del mod">
          <ac:chgData name="ZIDDI LINGGI" userId="3d8146baef0e16a1" providerId="LiveId" clId="{45134A93-E257-4A3B-A3E5-2E242F047F08}" dt="2024-11-10T19:54:41.893" v="5340" actId="11529"/>
          <ac:spMkLst>
            <pc:docMk/>
            <pc:sldMk cId="687211415" sldId="333"/>
            <ac:spMk id="8" creationId="{B26FA2D3-66AD-9766-79DF-591048099BEE}"/>
          </ac:spMkLst>
        </pc:spChg>
        <pc:spChg chg="add del">
          <ac:chgData name="ZIDDI LINGGI" userId="3d8146baef0e16a1" providerId="LiveId" clId="{45134A93-E257-4A3B-A3E5-2E242F047F08}" dt="2024-11-10T19:54:57.710" v="5342" actId="11529"/>
          <ac:spMkLst>
            <pc:docMk/>
            <pc:sldMk cId="687211415" sldId="333"/>
            <ac:spMk id="9" creationId="{7108ACDD-78EF-D26C-ACEC-4959422D83EE}"/>
          </ac:spMkLst>
        </pc:spChg>
        <pc:spChg chg="add del mod">
          <ac:chgData name="ZIDDI LINGGI" userId="3d8146baef0e16a1" providerId="LiveId" clId="{45134A93-E257-4A3B-A3E5-2E242F047F08}" dt="2024-11-10T19:55:28.106" v="5346"/>
          <ac:spMkLst>
            <pc:docMk/>
            <pc:sldMk cId="687211415" sldId="333"/>
            <ac:spMk id="10" creationId="{59C2FB29-E076-FEB6-4396-91CA27FC79A3}"/>
          </ac:spMkLst>
        </pc:spChg>
        <pc:picChg chg="add mod ord">
          <ac:chgData name="ZIDDI LINGGI" userId="3d8146baef0e16a1" providerId="LiveId" clId="{45134A93-E257-4A3B-A3E5-2E242F047F08}" dt="2024-11-10T19:54:20.714" v="5336" actId="1076"/>
          <ac:picMkLst>
            <pc:docMk/>
            <pc:sldMk cId="687211415" sldId="333"/>
            <ac:picMk id="5" creationId="{35B8B545-BA10-B6AD-0064-42666F96B1A9}"/>
          </ac:picMkLst>
        </pc:picChg>
      </pc:sldChg>
      <pc:sldChg chg="addSp delSp modSp new del mod delAnim modAnim">
        <pc:chgData name="ZIDDI LINGGI" userId="3d8146baef0e16a1" providerId="LiveId" clId="{45134A93-E257-4A3B-A3E5-2E242F047F08}" dt="2024-11-10T19:18:38.657" v="5310" actId="47"/>
        <pc:sldMkLst>
          <pc:docMk/>
          <pc:sldMk cId="1443829164" sldId="333"/>
        </pc:sldMkLst>
        <pc:spChg chg="del">
          <ac:chgData name="ZIDDI LINGGI" userId="3d8146baef0e16a1" providerId="LiveId" clId="{45134A93-E257-4A3B-A3E5-2E242F047F08}" dt="2024-11-10T19:01:44.548" v="5282"/>
          <ac:spMkLst>
            <pc:docMk/>
            <pc:sldMk cId="1443829164" sldId="333"/>
            <ac:spMk id="3" creationId="{C580CD9D-BCA1-3597-235D-5931D06432DD}"/>
          </ac:spMkLst>
        </pc:spChg>
        <pc:spChg chg="add del mod">
          <ac:chgData name="ZIDDI LINGGI" userId="3d8146baef0e16a1" providerId="LiveId" clId="{45134A93-E257-4A3B-A3E5-2E242F047F08}" dt="2024-11-10T19:02:14.478" v="5286"/>
          <ac:spMkLst>
            <pc:docMk/>
            <pc:sldMk cId="1443829164" sldId="333"/>
            <ac:spMk id="6" creationId="{CF382D1A-EEB2-BA1F-3255-CAC4C4CBE2C6}"/>
          </ac:spMkLst>
        </pc:spChg>
        <pc:spChg chg="add mod">
          <ac:chgData name="ZIDDI LINGGI" userId="3d8146baef0e16a1" providerId="LiveId" clId="{45134A93-E257-4A3B-A3E5-2E242F047F08}" dt="2024-11-10T19:02:16.747" v="5287" actId="21"/>
          <ac:spMkLst>
            <pc:docMk/>
            <pc:sldMk cId="1443829164" sldId="333"/>
            <ac:spMk id="9" creationId="{42942393-BC06-E632-A86B-EE44C83B708C}"/>
          </ac:spMkLst>
        </pc:spChg>
        <pc:picChg chg="add del mod">
          <ac:chgData name="ZIDDI LINGGI" userId="3d8146baef0e16a1" providerId="LiveId" clId="{45134A93-E257-4A3B-A3E5-2E242F047F08}" dt="2024-11-10T19:02:08.179" v="5285" actId="21"/>
          <ac:picMkLst>
            <pc:docMk/>
            <pc:sldMk cId="1443829164" sldId="333"/>
            <ac:picMk id="4" creationId="{04A466D9-46D3-2D56-D316-96E6C1FB573D}"/>
          </ac:picMkLst>
        </pc:picChg>
        <pc:picChg chg="add del mod">
          <ac:chgData name="ZIDDI LINGGI" userId="3d8146baef0e16a1" providerId="LiveId" clId="{45134A93-E257-4A3B-A3E5-2E242F047F08}" dt="2024-11-10T19:02:16.747" v="5287" actId="21"/>
          <ac:picMkLst>
            <pc:docMk/>
            <pc:sldMk cId="1443829164" sldId="333"/>
            <ac:picMk id="7" creationId="{7031E1B4-6180-C4CC-9402-65B8ECF4E8B9}"/>
          </ac:picMkLst>
        </pc:picChg>
      </pc:sldChg>
      <pc:sldChg chg="addSp delSp modSp new del mod ord">
        <pc:chgData name="ZIDDI LINGGI" userId="3d8146baef0e16a1" providerId="LiveId" clId="{45134A93-E257-4A3B-A3E5-2E242F047F08}" dt="2024-11-10T20:01:25.906" v="5355" actId="47"/>
        <pc:sldMkLst>
          <pc:docMk/>
          <pc:sldMk cId="209871502" sldId="334"/>
        </pc:sldMkLst>
        <pc:spChg chg="del">
          <ac:chgData name="ZIDDI LINGGI" userId="3d8146baef0e16a1" providerId="LiveId" clId="{45134A93-E257-4A3B-A3E5-2E242F047F08}" dt="2024-11-10T20:00:18.399" v="5350" actId="931"/>
          <ac:spMkLst>
            <pc:docMk/>
            <pc:sldMk cId="209871502" sldId="334"/>
            <ac:spMk id="3" creationId="{E6955716-5EEB-D0FE-E392-4903A5C1846D}"/>
          </ac:spMkLst>
        </pc:spChg>
        <pc:spChg chg="add mod">
          <ac:chgData name="ZIDDI LINGGI" userId="3d8146baef0e16a1" providerId="LiveId" clId="{45134A93-E257-4A3B-A3E5-2E242F047F08}" dt="2024-11-10T20:01:23.132" v="5354" actId="21"/>
          <ac:spMkLst>
            <pc:docMk/>
            <pc:sldMk cId="209871502" sldId="334"/>
            <ac:spMk id="7" creationId="{B5DD0251-F47E-2A9B-268E-FF79C198B846}"/>
          </ac:spMkLst>
        </pc:spChg>
        <pc:picChg chg="add del mod">
          <ac:chgData name="ZIDDI LINGGI" userId="3d8146baef0e16a1" providerId="LiveId" clId="{45134A93-E257-4A3B-A3E5-2E242F047F08}" dt="2024-11-10T20:01:23.132" v="5354" actId="21"/>
          <ac:picMkLst>
            <pc:docMk/>
            <pc:sldMk cId="209871502" sldId="334"/>
            <ac:picMk id="5" creationId="{B6D15B03-5D86-02B0-161E-BB92B9F93823}"/>
          </ac:picMkLst>
        </pc:picChg>
      </pc:sldChg>
      <pc:sldChg chg="modSp new mod">
        <pc:chgData name="ZIDDI LINGGI" userId="3d8146baef0e16a1" providerId="LiveId" clId="{45134A93-E257-4A3B-A3E5-2E242F047F08}" dt="2024-11-11T09:48:52.560" v="5904"/>
        <pc:sldMkLst>
          <pc:docMk/>
          <pc:sldMk cId="4231222932" sldId="334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31222932" sldId="334"/>
            <ac:spMk id="2" creationId="{024EF7CD-C574-2D30-8BF1-00EEFD292DAB}"/>
          </ac:spMkLst>
        </pc:spChg>
        <pc:spChg chg="mod">
          <ac:chgData name="ZIDDI LINGGI" userId="3d8146baef0e16a1" providerId="LiveId" clId="{45134A93-E257-4A3B-A3E5-2E242F047F08}" dt="2024-11-11T09:48:52.560" v="5904"/>
          <ac:spMkLst>
            <pc:docMk/>
            <pc:sldMk cId="4231222932" sldId="334"/>
            <ac:spMk id="3" creationId="{870DDB01-5FB1-5122-0794-5C9FE9D1A569}"/>
          </ac:spMkLst>
        </pc:spChg>
      </pc:sldChg>
      <pc:sldChg chg="addSp delSp modSp new mod ord">
        <pc:chgData name="ZIDDI LINGGI" userId="3d8146baef0e16a1" providerId="LiveId" clId="{45134A93-E257-4A3B-A3E5-2E242F047F08}" dt="2024-11-11T09:48:52.560" v="5904"/>
        <pc:sldMkLst>
          <pc:docMk/>
          <pc:sldMk cId="874923782" sldId="335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874923782" sldId="335"/>
            <ac:spMk id="2" creationId="{72EA5EA1-564E-7C84-8CBF-0ADC4BC411C5}"/>
          </ac:spMkLst>
        </pc:spChg>
        <pc:spChg chg="del">
          <ac:chgData name="ZIDDI LINGGI" userId="3d8146baef0e16a1" providerId="LiveId" clId="{45134A93-E257-4A3B-A3E5-2E242F047F08}" dt="2024-11-10T23:41:36.207" v="5641" actId="22"/>
          <ac:spMkLst>
            <pc:docMk/>
            <pc:sldMk cId="874923782" sldId="335"/>
            <ac:spMk id="3" creationId="{F31417D7-5BB7-E5BB-0463-2213849C7B1A}"/>
          </ac:spMkLst>
        </pc:spChg>
        <pc:picChg chg="add mod ord">
          <ac:chgData name="ZIDDI LINGGI" userId="3d8146baef0e16a1" providerId="LiveId" clId="{45134A93-E257-4A3B-A3E5-2E242F047F08}" dt="2024-11-10T23:41:43.919" v="5643" actId="14100"/>
          <ac:picMkLst>
            <pc:docMk/>
            <pc:sldMk cId="874923782" sldId="335"/>
            <ac:picMk id="5" creationId="{0A20D193-2CDA-EE7E-2BC7-6A65086325DB}"/>
          </ac:picMkLst>
        </pc:picChg>
      </pc:sldChg>
      <pc:sldChg chg="modSp new mod">
        <pc:chgData name="ZIDDI LINGGI" userId="3d8146baef0e16a1" providerId="LiveId" clId="{45134A93-E257-4A3B-A3E5-2E242F047F08}" dt="2024-11-11T09:48:52.787" v="5906" actId="27636"/>
        <pc:sldMkLst>
          <pc:docMk/>
          <pc:sldMk cId="3418563895" sldId="336"/>
        </pc:sldMkLst>
        <pc:spChg chg="mod">
          <ac:chgData name="ZIDDI LINGGI" userId="3d8146baef0e16a1" providerId="LiveId" clId="{45134A93-E257-4A3B-A3E5-2E242F047F08}" dt="2024-11-11T09:48:52.560" v="5904"/>
          <ac:spMkLst>
            <pc:docMk/>
            <pc:sldMk cId="3418563895" sldId="336"/>
            <ac:spMk id="2" creationId="{297B90FD-D27B-B1E7-34E7-BDF09D7FC88E}"/>
          </ac:spMkLst>
        </pc:spChg>
        <pc:spChg chg="mod">
          <ac:chgData name="ZIDDI LINGGI" userId="3d8146baef0e16a1" providerId="LiveId" clId="{45134A93-E257-4A3B-A3E5-2E242F047F08}" dt="2024-11-11T09:48:52.787" v="5906" actId="27636"/>
          <ac:spMkLst>
            <pc:docMk/>
            <pc:sldMk cId="3418563895" sldId="336"/>
            <ac:spMk id="3" creationId="{D4B142C5-3B09-22C5-A9CB-D675EDAD194F}"/>
          </ac:spMkLst>
        </pc:spChg>
      </pc:sldChg>
      <pc:sldChg chg="modSp new mod">
        <pc:chgData name="ZIDDI LINGGI" userId="3d8146baef0e16a1" providerId="LiveId" clId="{45134A93-E257-4A3B-A3E5-2E242F047F08}" dt="2024-11-11T09:53:34.563" v="6180" actId="20577"/>
        <pc:sldMkLst>
          <pc:docMk/>
          <pc:sldMk cId="2383218361" sldId="337"/>
        </pc:sldMkLst>
        <pc:spChg chg="mod">
          <ac:chgData name="ZIDDI LINGGI" userId="3d8146baef0e16a1" providerId="LiveId" clId="{45134A93-E257-4A3B-A3E5-2E242F047F08}" dt="2024-11-11T09:50:27.864" v="5939" actId="20577"/>
          <ac:spMkLst>
            <pc:docMk/>
            <pc:sldMk cId="2383218361" sldId="337"/>
            <ac:spMk id="2" creationId="{F427B660-8EFB-0F91-7638-876CB3DF7779}"/>
          </ac:spMkLst>
        </pc:spChg>
        <pc:spChg chg="mod">
          <ac:chgData name="ZIDDI LINGGI" userId="3d8146baef0e16a1" providerId="LiveId" clId="{45134A93-E257-4A3B-A3E5-2E242F047F08}" dt="2024-11-11T09:53:34.563" v="6180" actId="20577"/>
          <ac:spMkLst>
            <pc:docMk/>
            <pc:sldMk cId="2383218361" sldId="337"/>
            <ac:spMk id="3" creationId="{5E1973F6-FC2B-E86F-1A37-21329EC0D50E}"/>
          </ac:spMkLst>
        </pc:spChg>
      </pc:sldChg>
      <pc:sldChg chg="addSp modSp new">
        <pc:chgData name="ZIDDI LINGGI" userId="3d8146baef0e16a1" providerId="LiveId" clId="{45134A93-E257-4A3B-A3E5-2E242F047F08}" dt="2024-11-11T09:54:17.424" v="6188" actId="1076"/>
        <pc:sldMkLst>
          <pc:docMk/>
          <pc:sldMk cId="2094966238" sldId="338"/>
        </pc:sldMkLst>
        <pc:picChg chg="add mod">
          <ac:chgData name="ZIDDI LINGGI" userId="3d8146baef0e16a1" providerId="LiveId" clId="{45134A93-E257-4A3B-A3E5-2E242F047F08}" dt="2024-11-11T09:54:17.424" v="6188" actId="1076"/>
          <ac:picMkLst>
            <pc:docMk/>
            <pc:sldMk cId="2094966238" sldId="338"/>
            <ac:picMk id="1026" creationId="{5B0BCC5A-BB91-9BDF-5953-32CCFB3D568C}"/>
          </ac:picMkLst>
        </pc:picChg>
      </pc:sldChg>
      <pc:sldChg chg="addSp delSp modSp new mod">
        <pc:chgData name="ZIDDI LINGGI" userId="3d8146baef0e16a1" providerId="LiveId" clId="{45134A93-E257-4A3B-A3E5-2E242F047F08}" dt="2024-11-11T09:57:54.059" v="6198" actId="14100"/>
        <pc:sldMkLst>
          <pc:docMk/>
          <pc:sldMk cId="4005467556" sldId="339"/>
        </pc:sldMkLst>
        <pc:spChg chg="del">
          <ac:chgData name="ZIDDI LINGGI" userId="3d8146baef0e16a1" providerId="LiveId" clId="{45134A93-E257-4A3B-A3E5-2E242F047F08}" dt="2024-11-11T09:57:15.627" v="6190" actId="931"/>
          <ac:spMkLst>
            <pc:docMk/>
            <pc:sldMk cId="4005467556" sldId="339"/>
            <ac:spMk id="3" creationId="{FF55981B-7D68-35DC-0B37-1F0A73D24F15}"/>
          </ac:spMkLst>
        </pc:spChg>
        <pc:picChg chg="add mod">
          <ac:chgData name="ZIDDI LINGGI" userId="3d8146baef0e16a1" providerId="LiveId" clId="{45134A93-E257-4A3B-A3E5-2E242F047F08}" dt="2024-11-11T09:57:44.038" v="6196" actId="14100"/>
          <ac:picMkLst>
            <pc:docMk/>
            <pc:sldMk cId="4005467556" sldId="339"/>
            <ac:picMk id="5" creationId="{F9162CD6-2621-DD21-AE3E-E2E76EBAC26B}"/>
          </ac:picMkLst>
        </pc:picChg>
        <pc:picChg chg="add mod">
          <ac:chgData name="ZIDDI LINGGI" userId="3d8146baef0e16a1" providerId="LiveId" clId="{45134A93-E257-4A3B-A3E5-2E242F047F08}" dt="2024-11-11T09:57:54.059" v="6198" actId="14100"/>
          <ac:picMkLst>
            <pc:docMk/>
            <pc:sldMk cId="4005467556" sldId="339"/>
            <ac:picMk id="7" creationId="{3D2187F6-1512-F4C9-6AA2-9E87D040C4DF}"/>
          </ac:picMkLst>
        </pc:picChg>
      </pc:sldChg>
      <pc:sldChg chg="modSp new mod">
        <pc:chgData name="ZIDDI LINGGI" userId="3d8146baef0e16a1" providerId="LiveId" clId="{45134A93-E257-4A3B-A3E5-2E242F047F08}" dt="2024-11-11T10:06:52.932" v="6768" actId="20577"/>
        <pc:sldMkLst>
          <pc:docMk/>
          <pc:sldMk cId="2972101938" sldId="340"/>
        </pc:sldMkLst>
        <pc:spChg chg="mod">
          <ac:chgData name="ZIDDI LINGGI" userId="3d8146baef0e16a1" providerId="LiveId" clId="{45134A93-E257-4A3B-A3E5-2E242F047F08}" dt="2024-11-11T10:05:28.106" v="6762" actId="20577"/>
          <ac:spMkLst>
            <pc:docMk/>
            <pc:sldMk cId="2972101938" sldId="340"/>
            <ac:spMk id="2" creationId="{B41EBBB0-9948-63CA-BE8D-22C3226D2B43}"/>
          </ac:spMkLst>
        </pc:spChg>
        <pc:spChg chg="mod">
          <ac:chgData name="ZIDDI LINGGI" userId="3d8146baef0e16a1" providerId="LiveId" clId="{45134A93-E257-4A3B-A3E5-2E242F047F08}" dt="2024-11-11T10:06:52.932" v="6768" actId="20577"/>
          <ac:spMkLst>
            <pc:docMk/>
            <pc:sldMk cId="2972101938" sldId="340"/>
            <ac:spMk id="3" creationId="{26E9C87F-7367-5B32-D293-C0AADF8343A3}"/>
          </ac:spMkLst>
        </pc:spChg>
      </pc:sldChg>
      <pc:sldChg chg="modSp new mod">
        <pc:chgData name="ZIDDI LINGGI" userId="3d8146baef0e16a1" providerId="LiveId" clId="{45134A93-E257-4A3B-A3E5-2E242F047F08}" dt="2024-11-11T10:15:47.538" v="7193" actId="20577"/>
        <pc:sldMkLst>
          <pc:docMk/>
          <pc:sldMk cId="2586034849" sldId="341"/>
        </pc:sldMkLst>
        <pc:spChg chg="mod">
          <ac:chgData name="ZIDDI LINGGI" userId="3d8146baef0e16a1" providerId="LiveId" clId="{45134A93-E257-4A3B-A3E5-2E242F047F08}" dt="2024-11-11T10:12:50.335" v="6786" actId="20577"/>
          <ac:spMkLst>
            <pc:docMk/>
            <pc:sldMk cId="2586034849" sldId="341"/>
            <ac:spMk id="2" creationId="{539092B8-2DA7-492D-9828-53AED52A3343}"/>
          </ac:spMkLst>
        </pc:spChg>
        <pc:spChg chg="mod">
          <ac:chgData name="ZIDDI LINGGI" userId="3d8146baef0e16a1" providerId="LiveId" clId="{45134A93-E257-4A3B-A3E5-2E242F047F08}" dt="2024-11-11T10:15:47.538" v="7193" actId="20577"/>
          <ac:spMkLst>
            <pc:docMk/>
            <pc:sldMk cId="2586034849" sldId="341"/>
            <ac:spMk id="3" creationId="{30E92C84-42DD-5E91-C571-ED502C444F6B}"/>
          </ac:spMkLst>
        </pc:spChg>
      </pc:sldChg>
      <pc:sldChg chg="addSp delSp modSp new mod modAnim">
        <pc:chgData name="ZIDDI LINGGI" userId="3d8146baef0e16a1" providerId="LiveId" clId="{45134A93-E257-4A3B-A3E5-2E242F047F08}" dt="2024-11-11T10:28:19.927" v="7200" actId="14100"/>
        <pc:sldMkLst>
          <pc:docMk/>
          <pc:sldMk cId="3618645288" sldId="342"/>
        </pc:sldMkLst>
        <pc:spChg chg="del">
          <ac:chgData name="ZIDDI LINGGI" userId="3d8146baef0e16a1" providerId="LiveId" clId="{45134A93-E257-4A3B-A3E5-2E242F047F08}" dt="2024-11-11T10:27:55.512" v="7195"/>
          <ac:spMkLst>
            <pc:docMk/>
            <pc:sldMk cId="3618645288" sldId="342"/>
            <ac:spMk id="3" creationId="{D932426F-A630-F5C4-DF07-65674FCF5BA6}"/>
          </ac:spMkLst>
        </pc:spChg>
        <pc:picChg chg="add mod">
          <ac:chgData name="ZIDDI LINGGI" userId="3d8146baef0e16a1" providerId="LiveId" clId="{45134A93-E257-4A3B-A3E5-2E242F047F08}" dt="2024-11-11T10:28:19.927" v="7200" actId="14100"/>
          <ac:picMkLst>
            <pc:docMk/>
            <pc:sldMk cId="3618645288" sldId="342"/>
            <ac:picMk id="4" creationId="{9D4381BB-4DA1-02A8-EA2C-5B8E2BE3B3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40D1-77F9-45EE-8932-A4ADC5E6263D}" type="datetimeFigureOut">
              <a:rPr lang="en-IN" smtClean="0"/>
              <a:t>12-11-2024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E149F-98BC-4D48-9C5D-F04907FD33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123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E149F-98BC-4D48-9C5D-F04907FD3370}" type="slidenum">
              <a:rPr lang="en-IN" smtClean="0"/>
              <a:t>75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29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2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3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37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21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3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3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5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44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965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8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E44A-79A6-4DFD-8AAE-1E2ADE2BE322}" type="datetimeFigureOut">
              <a:rPr lang="en-IN" smtClean="0"/>
              <a:t>11-11-2024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BAE27F4-2C40-4029-959D-9CE0600943BC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16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jcin.2022.08.01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4C50-5B64-A2AA-F228-9290B66C2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OPTICAL COHERENCE TOMOGRAPHY (OCT)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054D5-E9DC-55FF-1831-E19C1547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0640" y="3565494"/>
            <a:ext cx="8637072" cy="977621"/>
          </a:xfrm>
        </p:spPr>
        <p:txBody>
          <a:bodyPr>
            <a:normAutofit fontScale="32500" lnSpcReduction="20000"/>
          </a:bodyPr>
          <a:lstStyle/>
          <a:p>
            <a:r>
              <a:rPr lang="en-IN" sz="1800" b="1" dirty="0"/>
              <a:t>PRESENTER                                                                                                                                                                                               CHAIRPERSON</a:t>
            </a:r>
          </a:p>
          <a:p>
            <a:r>
              <a:rPr lang="en-IN" sz="1800" b="1" dirty="0"/>
              <a:t>DR ZIDDI LINGGI                                                                                                                                                                                      DR </a:t>
            </a:r>
            <a:r>
              <a:rPr lang="en-IN" sz="1800" b="1" dirty="0" err="1"/>
              <a:t>shijoy</a:t>
            </a:r>
            <a:endParaRPr lang="en-IN" sz="1800" b="1" dirty="0"/>
          </a:p>
          <a:p>
            <a:r>
              <a:rPr lang="en-IN" sz="1800" b="1" dirty="0"/>
              <a:t>1</a:t>
            </a:r>
            <a:r>
              <a:rPr lang="en-IN" sz="1800" b="1" baseline="30000" dirty="0"/>
              <a:t>ST</a:t>
            </a:r>
            <a:r>
              <a:rPr lang="en-IN" sz="1800" b="1" dirty="0"/>
              <a:t> YEAR SENIOR RESIDENT                                                                                                                                                           </a:t>
            </a:r>
            <a:r>
              <a:rPr lang="en-IN" sz="1800" b="1" dirty="0" err="1"/>
              <a:t>ASSistant</a:t>
            </a:r>
            <a:r>
              <a:rPr lang="en-IN" sz="1800" b="1" dirty="0"/>
              <a:t> PROFESSOR</a:t>
            </a:r>
          </a:p>
          <a:p>
            <a:r>
              <a:rPr lang="en-IN" sz="1800" b="1" dirty="0"/>
              <a:t>DEPARTMENT OF CARDIOLOGY                                                                                                                                                 DEPARTMENT OF CARDIOLOGY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513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4056-253B-49E1-225F-3704DD29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8841-1831-EE86-A58E-136E6BC59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Interferometer is used to measure the back scattered light</a:t>
            </a:r>
          </a:p>
          <a:p>
            <a:endParaRPr lang="en-IN" dirty="0"/>
          </a:p>
          <a:p>
            <a:r>
              <a:rPr lang="en-IN" dirty="0"/>
              <a:t>It compares the backscattered light with a reference light and create a 3D image</a:t>
            </a:r>
          </a:p>
        </p:txBody>
      </p:sp>
    </p:spTree>
    <p:extLst>
      <p:ext uri="{BB962C8B-B14F-4D97-AF65-F5344CB8AC3E}">
        <p14:creationId xmlns:p14="http://schemas.microsoft.com/office/powerpoint/2010/main" val="362258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FFA-7E45-EAD3-715D-615376FF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backscattering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3DDDA-9B6A-98CB-6F45-414A005C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light that get reflected back to the light producer by surface interface</a:t>
            </a:r>
          </a:p>
          <a:p>
            <a:endParaRPr lang="en-IN" dirty="0"/>
          </a:p>
          <a:p>
            <a:r>
              <a:rPr lang="en-IN" dirty="0"/>
              <a:t>The amount of backscatter light influence the intensity of image</a:t>
            </a:r>
          </a:p>
        </p:txBody>
      </p:sp>
    </p:spTree>
    <p:extLst>
      <p:ext uri="{BB962C8B-B14F-4D97-AF65-F5344CB8AC3E}">
        <p14:creationId xmlns:p14="http://schemas.microsoft.com/office/powerpoint/2010/main" val="153218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A258-26B6-6E25-D550-20D2183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ATTENUATION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FE12A-EC3F-B114-FA92-BEEA5D7BA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Amount of light absorbed by the tissue</a:t>
            </a:r>
          </a:p>
          <a:p>
            <a:endParaRPr lang="en-IN" dirty="0"/>
          </a:p>
          <a:p>
            <a:r>
              <a:rPr lang="en-IN" dirty="0"/>
              <a:t>Affects the penetration of tissue</a:t>
            </a:r>
          </a:p>
          <a:p>
            <a:endParaRPr lang="en-IN" dirty="0"/>
          </a:p>
          <a:p>
            <a:r>
              <a:rPr lang="en-IN" dirty="0"/>
              <a:t>Lipid has high attenuation but calcium has low</a:t>
            </a:r>
          </a:p>
        </p:txBody>
      </p:sp>
    </p:spTree>
    <p:extLst>
      <p:ext uri="{BB962C8B-B14F-4D97-AF65-F5344CB8AC3E}">
        <p14:creationId xmlns:p14="http://schemas.microsoft.com/office/powerpoint/2010/main" val="73067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0303-2E88-F14F-6713-FF21BFE1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Types of oct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F4D23-FA61-E0EA-EE0E-FE78262EB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generation( time domain oct)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F016C8-6C08-CA6A-08DA-5BBA62C046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Occlusive technique</a:t>
            </a:r>
          </a:p>
          <a:p>
            <a:r>
              <a:rPr lang="en-IN" dirty="0"/>
              <a:t>Uses broadband light	</a:t>
            </a:r>
          </a:p>
          <a:p>
            <a:r>
              <a:rPr lang="en-IN" dirty="0"/>
              <a:t>Moving mirror</a:t>
            </a:r>
          </a:p>
          <a:p>
            <a:r>
              <a:rPr lang="en-IN" dirty="0"/>
              <a:t>Pullback speed: 1-5 mm/sec</a:t>
            </a:r>
          </a:p>
          <a:p>
            <a:r>
              <a:rPr lang="en-IN" dirty="0"/>
              <a:t>Long acquisition time		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DE68E-6FFC-28C1-C2E6-2EE680B62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generation (</a:t>
            </a:r>
            <a:r>
              <a:rPr lang="en-IN" dirty="0" err="1"/>
              <a:t>fourier</a:t>
            </a:r>
            <a:r>
              <a:rPr lang="en-IN" dirty="0"/>
              <a:t> domain oct)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0CFD25-9F21-DCAB-D6CD-1A301A101D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Non occlusive technique</a:t>
            </a:r>
          </a:p>
          <a:p>
            <a:r>
              <a:rPr lang="en-IN" dirty="0"/>
              <a:t>Uses wavelength swept laser</a:t>
            </a:r>
          </a:p>
          <a:p>
            <a:r>
              <a:rPr lang="en-IN" dirty="0"/>
              <a:t>Fixed mirror</a:t>
            </a:r>
          </a:p>
          <a:p>
            <a:r>
              <a:rPr lang="en-IN" dirty="0"/>
              <a:t>Pullback speed: 10-25 mm/sec</a:t>
            </a:r>
          </a:p>
          <a:p>
            <a:r>
              <a:rPr lang="en-IN" dirty="0"/>
              <a:t>Short acquisition time.</a:t>
            </a:r>
          </a:p>
        </p:txBody>
      </p:sp>
    </p:spTree>
    <p:extLst>
      <p:ext uri="{BB962C8B-B14F-4D97-AF65-F5344CB8AC3E}">
        <p14:creationId xmlns:p14="http://schemas.microsoft.com/office/powerpoint/2010/main" val="178992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06B4-F5FB-A5D1-6B6E-C2C85722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STEPS OF PERFORMING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4CD0C-62BD-207C-A50C-C47ED0594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1. Cover the pullback doc with a sterile transparent bag.</a:t>
            </a:r>
          </a:p>
          <a:p>
            <a:endParaRPr lang="en-US" dirty="0"/>
          </a:p>
          <a:p>
            <a:r>
              <a:rPr lang="en-US" dirty="0"/>
              <a:t> 2. Remove with care the OCT image catheter from its protective sheath. </a:t>
            </a:r>
          </a:p>
          <a:p>
            <a:endParaRPr lang="en-US" dirty="0"/>
          </a:p>
          <a:p>
            <a:r>
              <a:rPr lang="en-US" dirty="0"/>
              <a:t>3. Purge the image catheter with 100% contrast using the dedicated purge syringe.</a:t>
            </a:r>
          </a:p>
          <a:p>
            <a:endParaRPr lang="en-US" dirty="0"/>
          </a:p>
          <a:p>
            <a:r>
              <a:rPr lang="en-US" dirty="0"/>
              <a:t> The catheter is sufficiently flushed when few drops of contrast are seen at the distal end of the catheter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0517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F2D75-8E4E-BFBF-18B6-67968B41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C2512-D33E-6B25-E0DD-61CD91607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Connect the catheter to the pullback DOC (drive-motor and optical controller). Make sure connection status is indicated on the mobile console screen. </a:t>
            </a:r>
          </a:p>
          <a:p>
            <a:r>
              <a:rPr lang="en-US" dirty="0"/>
              <a:t>Once connected, the module will perform auto-calibration. </a:t>
            </a:r>
          </a:p>
          <a:p>
            <a:endParaRPr lang="en-US" dirty="0"/>
          </a:p>
          <a:p>
            <a:r>
              <a:rPr lang="en-US" dirty="0"/>
              <a:t>Caution – do not flush the catheter during calibration.</a:t>
            </a:r>
          </a:p>
          <a:p>
            <a:endParaRPr lang="en-US" dirty="0"/>
          </a:p>
          <a:p>
            <a:r>
              <a:rPr lang="en-US" dirty="0"/>
              <a:t> 5. Ensure functionality of “live view” mode prior to inserting image catheter into the vessel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849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655B-AA87-5952-73F9-E0B8BB2B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20241111_155534">
            <a:hlinkClick r:id="" action="ppaction://media"/>
            <a:extLst>
              <a:ext uri="{FF2B5EF4-FFF2-40B4-BE49-F238E27FC236}">
                <a16:creationId xmlns:a16="http://schemas.microsoft.com/office/drawing/2014/main" id="{9D4381BB-4DA1-02A8-EA2C-5B8E2BE3B3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146" y="901700"/>
            <a:ext cx="9603274" cy="4252119"/>
          </a:xfrm>
        </p:spPr>
      </p:pic>
    </p:spTree>
    <p:extLst>
      <p:ext uri="{BB962C8B-B14F-4D97-AF65-F5344CB8AC3E}">
        <p14:creationId xmlns:p14="http://schemas.microsoft.com/office/powerpoint/2010/main" val="361864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E6B9-FD6B-9C6B-3A9A-790CA8C7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04A97-B6A5-E4D8-587D-84B0A6E52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6 French guiding catheter system is preferred for optimal image with minimal contrast use.</a:t>
            </a:r>
          </a:p>
          <a:p>
            <a:endParaRPr lang="en-US" dirty="0"/>
          </a:p>
          <a:p>
            <a:r>
              <a:rPr lang="en-US" dirty="0"/>
              <a:t>The OCT imaging catheter is a 2.7 French rapid exchange monorail catheter, compatible with standard 0.014-inch coronary guidewires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desired acquisition length, 75 or 54mm, is based on the indication for OCT and the need of the operator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36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EC34-5AF4-7B95-0185-600F373E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9EE9-F9E2-DC41-905D-9D2DC8B4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4C512-31E9-03E4-392A-46E0F3F4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438150"/>
            <a:ext cx="90487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2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8B3A-D06B-4E49-293F-B67DEB86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2E8A8-F968-4DF5-D44E-440CEAF72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Contrast flushing of the desired vessel can be achieved either by manual injection using a </a:t>
            </a:r>
            <a:r>
              <a:rPr lang="en-US" dirty="0" err="1"/>
              <a:t>Luer</a:t>
            </a:r>
            <a:r>
              <a:rPr lang="en-US" dirty="0"/>
              <a:t>-Lock syringe or by automatic injection using an injector pump</a:t>
            </a:r>
          </a:p>
          <a:p>
            <a:endParaRPr lang="en-US" dirty="0"/>
          </a:p>
          <a:p>
            <a:r>
              <a:rPr lang="en-US" dirty="0"/>
              <a:t>Operators generally use a flush rate of 3-4 ml/s in the RCA and 3-5 ml/s in the left coronary artery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598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B4C3-BC5B-6769-F660-0142FF62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D4A32-946D-4757-5F6A-38A045C92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853754"/>
            <a:ext cx="9603275" cy="3450613"/>
          </a:xfrm>
        </p:spPr>
        <p:txBody>
          <a:bodyPr>
            <a:normAutofit fontScale="62500" lnSpcReduction="20000"/>
          </a:bodyPr>
          <a:lstStyle/>
          <a:p>
            <a:r>
              <a:rPr lang="en-IN" dirty="0" err="1"/>
              <a:t>Braunwald</a:t>
            </a:r>
            <a:r>
              <a:rPr lang="en-IN" dirty="0"/>
              <a:t> heart disease 12</a:t>
            </a:r>
            <a:r>
              <a:rPr lang="en-IN" baseline="30000" dirty="0"/>
              <a:t>th</a:t>
            </a:r>
            <a:r>
              <a:rPr lang="en-IN" dirty="0"/>
              <a:t> edition</a:t>
            </a:r>
          </a:p>
          <a:p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Yonetsu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 T, Jang IK. Cardiac Optical Coherence Tomography: History, Current Status, and Perspective. JACC Asia. 2023 Nov 28;4(2):89-107. </a:t>
            </a:r>
            <a:r>
              <a:rPr lang="en-IN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IN" b="0" i="0" dirty="0">
                <a:solidFill>
                  <a:srgbClr val="212121"/>
                </a:solidFill>
                <a:effectLst/>
                <a:latin typeface="BlinkMacSystemFont"/>
              </a:rPr>
              <a:t>: 10.1016/j.jacasi.2023.10.001. PMID: 38371282; PMCID: PMC10866736.</a:t>
            </a:r>
            <a:endParaRPr lang="en-IN" dirty="0"/>
          </a:p>
          <a:p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Subban V, Raffel OC. Optical coherence tomography: fundamentals and clinical utility. Cardiovasc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Diagn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Ther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. 2020 Oct;10(5):1389-1414.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: 10.21037/cdt-20-253. PMID: 33224764; PMCID: PMC7666937.</a:t>
            </a:r>
          </a:p>
          <a:p>
            <a:r>
              <a:rPr lang="en-IN" dirty="0">
                <a:solidFill>
                  <a:srgbClr val="1B1B1B"/>
                </a:solidFill>
                <a:latin typeface="Roboto Mono Web"/>
              </a:rPr>
              <a:t>Ziad A, KG </a:t>
            </a:r>
            <a:r>
              <a:rPr lang="en-IN" dirty="0" err="1">
                <a:solidFill>
                  <a:srgbClr val="1B1B1B"/>
                </a:solidFill>
                <a:latin typeface="Roboto Mono Web"/>
              </a:rPr>
              <a:t>keyvan.Intracoronary</a:t>
            </a:r>
            <a:r>
              <a:rPr lang="en-IN" dirty="0">
                <a:solidFill>
                  <a:srgbClr val="1B1B1B"/>
                </a:solidFill>
                <a:latin typeface="Roboto Mono Web"/>
              </a:rPr>
              <a:t> optical coherence tomography: state of the art and future direction.</a:t>
            </a:r>
          </a:p>
          <a:p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Lee CH, Hur SH. Optimization of Percutaneous Coronary Intervention Using Optical Coherence Tomography. Korean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Circ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J. 2019 Sep;49(9):771-793.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: 10.4070/kcj.2019.0198. PMID: 31456372; PMCID: PMC6713825.</a:t>
            </a:r>
          </a:p>
          <a:p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Bryniarski K,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Gasior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P,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Legutko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J,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Makowicz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D,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Kedziora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A,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Szolc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P, Bryniarski L,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Kleczynski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 P, Jang IK. OCT Findings in MINOCA. J Clin Med. 2021 Jun 23;10(13):2759. </a:t>
            </a:r>
            <a:r>
              <a:rPr lang="en-IN" b="0" i="0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IN" b="0" i="0" dirty="0">
                <a:solidFill>
                  <a:srgbClr val="1B1B1B"/>
                </a:solidFill>
                <a:effectLst/>
                <a:latin typeface="Roboto Mono Web"/>
              </a:rPr>
              <a:t>: 10.3390/jcm10132759. PMID: 34201727; PMCID: PMC8269308.</a:t>
            </a:r>
            <a:r>
              <a:rPr lang="en-US" b="1" i="0" dirty="0">
                <a:solidFill>
                  <a:srgbClr val="FFFFFF"/>
                </a:solidFill>
                <a:effectLst/>
                <a:latin typeface="Roboto Condensed" panose="02000000000000000000" pitchFamily="2" charset="0"/>
              </a:rPr>
              <a:t> </a:t>
            </a:r>
          </a:p>
          <a:p>
            <a:r>
              <a:rPr lang="en-IN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Kakizaki</a:t>
            </a:r>
            <a:r>
              <a:rPr lang="en-I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S, Otake, H,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Seike</a:t>
            </a:r>
            <a:r>
              <a:rPr lang="en-I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F. et al. Optical Coherence Tomography Fractional Flow Reserve and Cardiovascular Outcomes in Patients With Acute Coronary Syndrome. </a:t>
            </a:r>
            <a:r>
              <a:rPr lang="en-IN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 Am Coll </a:t>
            </a:r>
            <a:r>
              <a:rPr lang="en-IN" b="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Cardiol</a:t>
            </a:r>
            <a:r>
              <a:rPr lang="en-IN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N" b="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Intv</a:t>
            </a:r>
            <a:r>
              <a:rPr lang="en-IN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 </a:t>
            </a:r>
            <a:r>
              <a:rPr lang="en-I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2022 Oct, 15 (20) 2035–2048.</a:t>
            </a:r>
            <a:r>
              <a:rPr lang="en-IN" b="1" i="0" u="sng" dirty="0">
                <a:solidFill>
                  <a:srgbClr val="0079DC"/>
                </a:solidFill>
                <a:effectLst/>
                <a:latin typeface="Roboto" panose="02000000000000000000" pitchFamily="2" charset="0"/>
                <a:hlinkClick r:id="rId2"/>
              </a:rPr>
              <a:t>https://doi.org/10.1016/j.jcin.2022.08.010</a:t>
            </a:r>
            <a:endParaRPr lang="en-IN" b="0" i="0" dirty="0">
              <a:solidFill>
                <a:srgbClr val="1B1B1B"/>
              </a:solidFill>
              <a:effectLst/>
              <a:latin typeface="Roboto Mono Web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676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4870-A472-F533-035A-6DBEE790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F219-3EE5-F811-74B8-AB197266E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Image acquisition</a:t>
            </a:r>
          </a:p>
          <a:p>
            <a:endParaRPr lang="en-IN" dirty="0"/>
          </a:p>
          <a:p>
            <a:r>
              <a:rPr lang="en-US" dirty="0"/>
              <a:t>make sure again that the guiding catheter is well engaged and consider administering intracoronary nitroglycerin</a:t>
            </a:r>
            <a:endParaRPr lang="en-IN" dirty="0"/>
          </a:p>
          <a:p>
            <a:endParaRPr lang="en-IN" dirty="0"/>
          </a:p>
          <a:p>
            <a:r>
              <a:rPr lang="en-US" dirty="0"/>
              <a:t>After checking the positioning of the catheter in the coronary vessel, press the “live view” button and real-time imaging begins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6667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BC92-3E19-7AD2-6BCD-F6FDC5F4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BEC8B-715C-970F-2474-6B0FE189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 the “enable” button again to enable pullback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Inject contrast medium under cine angiography. Sufficient contrast flushing will activate the automatic trigger to start the pullback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7767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1297-DF99-73BF-90D8-28F9F9DE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PULL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BCA5-09A1-CCA6-3A18-2F5767E85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b="1" dirty="0"/>
              <a:t>4 Ps</a:t>
            </a:r>
          </a:p>
          <a:p>
            <a:endParaRPr lang="en-IN" dirty="0"/>
          </a:p>
          <a:p>
            <a:r>
              <a:rPr lang="en-IN" b="1" dirty="0"/>
              <a:t>POSITION</a:t>
            </a:r>
            <a:r>
              <a:rPr lang="en-IN" dirty="0"/>
              <a:t>: catheter distal to the lesion</a:t>
            </a:r>
          </a:p>
          <a:p>
            <a:endParaRPr lang="en-IN" dirty="0"/>
          </a:p>
          <a:p>
            <a:r>
              <a:rPr lang="en-IN" b="1" dirty="0"/>
              <a:t>PURGE</a:t>
            </a:r>
            <a:r>
              <a:rPr lang="en-IN" dirty="0"/>
              <a:t>: catheter lumen</a:t>
            </a:r>
          </a:p>
          <a:p>
            <a:endParaRPr lang="en-IN" dirty="0"/>
          </a:p>
          <a:p>
            <a:r>
              <a:rPr lang="en-IN" b="1" dirty="0"/>
              <a:t>PUFF</a:t>
            </a:r>
            <a:r>
              <a:rPr lang="en-IN" dirty="0"/>
              <a:t>: to evaluate clearance</a:t>
            </a:r>
          </a:p>
          <a:p>
            <a:endParaRPr lang="en-IN" dirty="0"/>
          </a:p>
          <a:p>
            <a:r>
              <a:rPr lang="en-IN" b="1" dirty="0"/>
              <a:t>PULLBACK</a:t>
            </a:r>
            <a:r>
              <a:rPr lang="en-IN" dirty="0"/>
              <a:t>: image </a:t>
            </a:r>
            <a:r>
              <a:rPr lang="en-IN" dirty="0" err="1"/>
              <a:t>aquisition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4140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8965-101E-90E7-37C1-AC455542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Pullback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4D9F-ADAE-B0A5-1720-D8C63554D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/>
              <a:t>Survey mode</a:t>
            </a:r>
            <a:r>
              <a:rPr lang="en-IN" dirty="0"/>
              <a:t>: 75mm, 5 frames/mm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b="1" dirty="0"/>
              <a:t>High resolution mode</a:t>
            </a:r>
            <a:r>
              <a:rPr lang="en-IN" dirty="0"/>
              <a:t>: 54mm, 10 frames/min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Survey mode is preferred most of the time, except in cases where u need detailed evaluation like bifurcation lesions, to understand the morphology of the plaques.</a:t>
            </a:r>
          </a:p>
        </p:txBody>
      </p:sp>
    </p:spTree>
    <p:extLst>
      <p:ext uri="{BB962C8B-B14F-4D97-AF65-F5344CB8AC3E}">
        <p14:creationId xmlns:p14="http://schemas.microsoft.com/office/powerpoint/2010/main" val="3429877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AD6F-BE3F-3B9C-704A-3D4BC0A3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40B09-2394-8A8B-4478-8140AB999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b="1" dirty="0"/>
              <a:t>Issue with vessel flushing</a:t>
            </a:r>
          </a:p>
          <a:p>
            <a:endParaRPr lang="en-IN" dirty="0"/>
          </a:p>
          <a:p>
            <a:r>
              <a:rPr lang="en-IN" dirty="0"/>
              <a:t>Suboptimal image due to poor blood clearance is a common occurrence</a:t>
            </a:r>
          </a:p>
          <a:p>
            <a:endParaRPr lang="en-IN" dirty="0"/>
          </a:p>
          <a:p>
            <a:r>
              <a:rPr lang="en-IN" dirty="0"/>
              <a:t>Ensure guiding catheter is adequately engaged</a:t>
            </a:r>
          </a:p>
          <a:p>
            <a:endParaRPr lang="en-IN" dirty="0"/>
          </a:p>
          <a:p>
            <a:r>
              <a:rPr lang="en-IN" dirty="0"/>
              <a:t>While using injector ensure all air is purged out and pump line is on</a:t>
            </a:r>
          </a:p>
          <a:p>
            <a:endParaRPr lang="en-IN" dirty="0"/>
          </a:p>
          <a:p>
            <a:r>
              <a:rPr lang="en-IN" dirty="0"/>
              <a:t>If problem still persists, pre-dilatation of the vessel may be required.</a:t>
            </a:r>
          </a:p>
        </p:txBody>
      </p:sp>
    </p:spTree>
    <p:extLst>
      <p:ext uri="{BB962C8B-B14F-4D97-AF65-F5344CB8AC3E}">
        <p14:creationId xmlns:p14="http://schemas.microsoft.com/office/powerpoint/2010/main" val="54632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3B6B-3BE3-084F-547A-E9A1E6FE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NORMAL OCT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6D90-9326-F440-2B9A-E107E22B1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4 COMPONENTS</a:t>
            </a:r>
          </a:p>
          <a:p>
            <a:endParaRPr lang="en-IN" dirty="0"/>
          </a:p>
          <a:p>
            <a:r>
              <a:rPr lang="en-IN" b="1" dirty="0"/>
              <a:t>CATHETHER</a:t>
            </a:r>
            <a:r>
              <a:rPr lang="en-IN" dirty="0"/>
              <a:t>: CIRCULAR SPOT IN THE CENTRE </a:t>
            </a:r>
          </a:p>
          <a:p>
            <a:endParaRPr lang="en-IN" dirty="0"/>
          </a:p>
          <a:p>
            <a:r>
              <a:rPr lang="en-IN" b="1" dirty="0"/>
              <a:t>GUIDEWIRE</a:t>
            </a:r>
            <a:r>
              <a:rPr lang="en-IN" dirty="0"/>
              <a:t>: BRIGHT SPOT WITH WEDGE SHAPED SHADOW</a:t>
            </a:r>
          </a:p>
          <a:p>
            <a:endParaRPr lang="en-IN" dirty="0"/>
          </a:p>
          <a:p>
            <a:r>
              <a:rPr lang="en-IN" dirty="0"/>
              <a:t> </a:t>
            </a:r>
            <a:r>
              <a:rPr lang="en-IN" b="1" dirty="0"/>
              <a:t>LUMEN</a:t>
            </a:r>
            <a:r>
              <a:rPr lang="en-IN" dirty="0"/>
              <a:t>: ECHOLUSCENT</a:t>
            </a:r>
          </a:p>
          <a:p>
            <a:endParaRPr lang="en-IN" dirty="0"/>
          </a:p>
          <a:p>
            <a:r>
              <a:rPr lang="en-IN" b="1" dirty="0"/>
              <a:t>VESSEL WALL</a:t>
            </a:r>
            <a:r>
              <a:rPr lang="en-IN" dirty="0"/>
              <a:t>: BRIGHT-DARK-BRIGHT PATTERN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222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7A78A-89F6-BE5E-E7AD-B4FB3D27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548EF-B584-2451-CB56-AEA8F9260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6" y="1306286"/>
            <a:ext cx="10330543" cy="4953000"/>
          </a:xfrm>
        </p:spPr>
      </p:pic>
    </p:spTree>
    <p:extLst>
      <p:ext uri="{BB962C8B-B14F-4D97-AF65-F5344CB8AC3E}">
        <p14:creationId xmlns:p14="http://schemas.microsoft.com/office/powerpoint/2010/main" val="111356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6953-DBB5-C335-3806-91EABDA3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PLAQUE MORPHOLOGY IN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8D713-4794-FDBE-ECEB-0508441FD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With its high resolution, OCT is useful in determining the plaque morphology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E6F4DD8-FC09-D767-0AB6-2279D892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1925"/>
            <a:ext cx="951492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8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4D3E-3985-4E8D-B70A-B6CE65B8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C7762-D584-2EE4-E0E4-552B32689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863725"/>
            <a:ext cx="10515600" cy="4351338"/>
          </a:xfrm>
        </p:spPr>
        <p:txBody>
          <a:bodyPr/>
          <a:lstStyle/>
          <a:p>
            <a:pPr algn="l"/>
            <a:r>
              <a:rPr lang="en-US" sz="2400" b="0" i="0" u="none" strike="noStrike" baseline="0" dirty="0"/>
              <a:t>OCT could differentiate plaque phenotypes </a:t>
            </a:r>
            <a:r>
              <a:rPr lang="en-IN" sz="2400" b="0" i="0" u="none" strike="noStrike" baseline="0" dirty="0"/>
              <a:t>of the culprit lesions</a:t>
            </a:r>
            <a:endParaRPr lang="en-IN" sz="3600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1. Pathologic intimal thickening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2. Fibroatheroma: plaques with ≥1 quadrant of lipid pool</a:t>
            </a:r>
          </a:p>
        </p:txBody>
      </p:sp>
    </p:spTree>
    <p:extLst>
      <p:ext uri="{BB962C8B-B14F-4D97-AF65-F5344CB8AC3E}">
        <p14:creationId xmlns:p14="http://schemas.microsoft.com/office/powerpoint/2010/main" val="390927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6A30-F424-70BF-E75F-4079CC15B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10326-BE02-4976-3B6C-CADFC5BA4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Plaque rupture</a:t>
            </a:r>
          </a:p>
          <a:p>
            <a:r>
              <a:rPr lang="en-IN" dirty="0"/>
              <a:t>Disruption of fibrous cap</a:t>
            </a:r>
          </a:p>
          <a:p>
            <a:r>
              <a:rPr lang="en-IN" dirty="0"/>
              <a:t> intraplaque cavity communicating with lumen</a:t>
            </a:r>
          </a:p>
          <a:p>
            <a:endParaRPr lang="en-IN" dirty="0"/>
          </a:p>
          <a:p>
            <a:r>
              <a:rPr lang="en-IN" b="1" dirty="0"/>
              <a:t>Plaque erosion</a:t>
            </a:r>
            <a:r>
              <a:rPr lang="en-IN" dirty="0"/>
              <a:t>:</a:t>
            </a:r>
          </a:p>
          <a:p>
            <a:r>
              <a:rPr lang="en-IN" dirty="0"/>
              <a:t>Disruption of endothelial covering</a:t>
            </a:r>
          </a:p>
          <a:p>
            <a:r>
              <a:rPr lang="en-IN" dirty="0"/>
              <a:t>Fibrous cap intact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5E35C-49B0-9574-993C-1BE53EE0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1027906"/>
            <a:ext cx="848677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CC11-BFAE-043A-BB0D-382D4A8C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	</a:t>
            </a:r>
            <a:r>
              <a:rPr lang="en-IN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8FE10-046C-6116-0727-CFEEE686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Coronary angiography (CAG) remains the gold standard and most commonly used imaging modality for the invasive assessment of coronary artery disease (CAD)</a:t>
            </a:r>
          </a:p>
          <a:p>
            <a:endParaRPr lang="en-US" dirty="0"/>
          </a:p>
          <a:p>
            <a:r>
              <a:rPr lang="en-US" dirty="0"/>
              <a:t>OCT is a novel invasive imaging technique</a:t>
            </a:r>
          </a:p>
          <a:p>
            <a:endParaRPr lang="en-US" dirty="0"/>
          </a:p>
          <a:p>
            <a:r>
              <a:rPr lang="en-US" dirty="0"/>
              <a:t>Produces high resolution intracoronary imaging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9117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17C4-2BE6-96D8-3DD4-7B61D57E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VULNERABLE PLAQUE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60DC657-F6B4-F62E-6037-D2F120F95C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631" r="15631"/>
          <a:stretch/>
        </p:blipFill>
        <p:spPr>
          <a:xfrm>
            <a:off x="7870371" y="794657"/>
            <a:ext cx="3374572" cy="4528457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D1BA-EAD9-C90A-C11D-CA6DD3430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Thin capped (&lt;65 micrometre)</a:t>
            </a:r>
          </a:p>
          <a:p>
            <a:endParaRPr lang="en-IN" dirty="0"/>
          </a:p>
          <a:p>
            <a:r>
              <a:rPr lang="en-IN" dirty="0"/>
              <a:t>High lipid content</a:t>
            </a:r>
          </a:p>
          <a:p>
            <a:endParaRPr lang="en-IN" dirty="0"/>
          </a:p>
          <a:p>
            <a:r>
              <a:rPr lang="en-IN" dirty="0"/>
              <a:t>Macrophage infiltration</a:t>
            </a:r>
          </a:p>
        </p:txBody>
      </p:sp>
    </p:spTree>
    <p:extLst>
      <p:ext uri="{BB962C8B-B14F-4D97-AF65-F5344CB8AC3E}">
        <p14:creationId xmlns:p14="http://schemas.microsoft.com/office/powerpoint/2010/main" val="1313754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CBF8-C07D-623E-EFE4-836D6733E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CALCIFIC PLAQUES IN OCT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F971A-B86E-C88A-30FB-55D549215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352" y="1690688"/>
            <a:ext cx="7918048" cy="4594365"/>
          </a:xfrm>
        </p:spPr>
      </p:pic>
    </p:spTree>
    <p:extLst>
      <p:ext uri="{BB962C8B-B14F-4D97-AF65-F5344CB8AC3E}">
        <p14:creationId xmlns:p14="http://schemas.microsoft.com/office/powerpoint/2010/main" val="692879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985B-C4F0-B181-A95F-2F3DFBA9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6DE8-89A7-A36F-75DA-3F7DC596B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6BA38-5F2E-6868-2A4E-88C5FE1A5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20" y="1581944"/>
            <a:ext cx="74580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53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66B5-60BE-4476-56F2-507205BF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Artifacts in OCT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DA51-64E0-E79D-2090-667B133731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/>
              <a:t>Nonuniform rotational distortion (NURD)</a:t>
            </a:r>
          </a:p>
          <a:p>
            <a:r>
              <a:rPr lang="en-US" dirty="0"/>
              <a:t>results from uneven drag or friction on the drive cable</a:t>
            </a:r>
          </a:p>
          <a:p>
            <a:r>
              <a:rPr lang="en-US" dirty="0"/>
              <a:t>distortion in the image that conceals the structures in that part of the circumference</a:t>
            </a:r>
          </a:p>
          <a:p>
            <a:r>
              <a:rPr lang="en-US" dirty="0"/>
              <a:t>due to tortuosity or acute bends in the artery, </a:t>
            </a:r>
          </a:p>
          <a:p>
            <a:r>
              <a:rPr lang="en-US" dirty="0"/>
              <a:t>tight stenosis </a:t>
            </a:r>
          </a:p>
          <a:p>
            <a:r>
              <a:rPr lang="en-US" dirty="0"/>
              <a:t>heavy calcification </a:t>
            </a:r>
          </a:p>
          <a:p>
            <a:r>
              <a:rPr lang="en-US" dirty="0"/>
              <a:t>small guiding catheter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C9596-D992-C840-13BC-B2A98CEE09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64138-C632-C470-AAFD-3063C678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34" y="1863512"/>
            <a:ext cx="4730252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0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61FDBC-9F8C-D0E5-09B4-64F7E260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1B9D-B72C-A212-658B-187A3F2D7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Sew-up artifacts</a:t>
            </a:r>
          </a:p>
          <a:p>
            <a:r>
              <a:rPr lang="en-US" dirty="0"/>
              <a:t>Rapid movement of the artery or the imaging catheter</a:t>
            </a:r>
            <a:endParaRPr lang="en-IN" dirty="0"/>
          </a:p>
          <a:p>
            <a:endParaRPr lang="en-IN" dirty="0"/>
          </a:p>
          <a:p>
            <a:r>
              <a:rPr lang="en-US" dirty="0"/>
              <a:t>causes malalignment along the circumference of the image</a:t>
            </a:r>
            <a:endParaRPr lang="en-IN" dirty="0"/>
          </a:p>
        </p:txBody>
      </p:sp>
      <p:pic>
        <p:nvPicPr>
          <p:cNvPr id="12" name="screen-20241110-221154">
            <a:hlinkClick r:id="" action="ppaction://media"/>
            <a:extLst>
              <a:ext uri="{FF2B5EF4-FFF2-40B4-BE49-F238E27FC236}">
                <a16:creationId xmlns:a16="http://schemas.microsoft.com/office/drawing/2014/main" id="{CEF1B2C2-E71C-B32C-402A-2B4E8E7FF4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798513"/>
            <a:ext cx="4332514" cy="4659312"/>
          </a:xfrm>
        </p:spPr>
      </p:pic>
    </p:spTree>
    <p:extLst>
      <p:ext uri="{BB962C8B-B14F-4D97-AF65-F5344CB8AC3E}">
        <p14:creationId xmlns:p14="http://schemas.microsoft.com/office/powerpoint/2010/main" val="38739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866BC9-83A5-C750-8030-162A85C6E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FAAA6C-382E-5A07-E453-80C86999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Obliquity</a:t>
            </a:r>
          </a:p>
          <a:p>
            <a:r>
              <a:rPr lang="en-US" dirty="0"/>
              <a:t>when the vessel is large in size and in vessel curvature, the catheter alignment is non-coaxial and the resulting image appears elliptical.</a:t>
            </a:r>
            <a:endParaRPr lang="en-IN" b="1" dirty="0"/>
          </a:p>
          <a:p>
            <a:r>
              <a:rPr lang="en-IN" dirty="0"/>
              <a:t>makes the measurements inaccurate</a:t>
            </a:r>
            <a:endParaRPr lang="en-IN" b="1" dirty="0"/>
          </a:p>
          <a:p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739896-7828-8D5A-61A4-19081419C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1723A0-3FDA-456A-CAF3-FFD4F691F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57" y="1774371"/>
            <a:ext cx="3275013" cy="32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2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09753-F7AD-F325-A27D-FEECB2A8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1495-4859-03A7-BA39-EA4A11D41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b="1" dirty="0"/>
              <a:t>Shadow artifact</a:t>
            </a:r>
          </a:p>
          <a:p>
            <a:r>
              <a:rPr lang="en-US" dirty="0"/>
              <a:t>commonly occurs with guide wires and stent struts</a:t>
            </a:r>
          </a:p>
          <a:p>
            <a:r>
              <a:rPr lang="en-US" dirty="0"/>
              <a:t>air bubbles, red thrombus, blood and macrophage accumulations cause shadowing on OCT imaging</a:t>
            </a:r>
          </a:p>
          <a:p>
            <a:endParaRPr lang="en-US" b="1" dirty="0"/>
          </a:p>
          <a:p>
            <a:r>
              <a:rPr lang="en-IN" b="1" dirty="0"/>
              <a:t>Multiple reflections and Reverberations</a:t>
            </a:r>
          </a:p>
          <a:p>
            <a:r>
              <a:rPr lang="en-US" dirty="0"/>
              <a:t>repeated reflections may happen between the transducer and the reflecting surface.</a:t>
            </a:r>
            <a:endParaRPr lang="en-IN" b="1" dirty="0"/>
          </a:p>
          <a:p>
            <a:r>
              <a:rPr lang="en-US" dirty="0"/>
              <a:t>may happen within the facets of the imaging catheter that produce circular lines around the catheter or with stent struts that result in reverberation</a:t>
            </a:r>
            <a:endParaRPr lang="en-IN" b="1" dirty="0"/>
          </a:p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91615-767E-0277-B4BD-E730D23A4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0A2BC4-D8D7-E58A-353C-69A6A10B2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756" y="798974"/>
            <a:ext cx="3275013" cy="240651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38E0F-57C7-C092-C6BF-F27F3DD32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2756" y="3205490"/>
            <a:ext cx="3273099" cy="2406518"/>
          </a:xfrm>
        </p:spPr>
      </p:pic>
    </p:spTree>
    <p:extLst>
      <p:ext uri="{BB962C8B-B14F-4D97-AF65-F5344CB8AC3E}">
        <p14:creationId xmlns:p14="http://schemas.microsoft.com/office/powerpoint/2010/main" val="2421091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762B-CB4C-7851-5BE0-BACA53C6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screen-20241110-220845">
            <a:hlinkClick r:id="" action="ppaction://media"/>
            <a:extLst>
              <a:ext uri="{FF2B5EF4-FFF2-40B4-BE49-F238E27FC236}">
                <a16:creationId xmlns:a16="http://schemas.microsoft.com/office/drawing/2014/main" id="{3FE5A231-D3FE-0719-DDF6-3257A50F92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057" y="1592263"/>
            <a:ext cx="5072743" cy="4351337"/>
          </a:xfrm>
        </p:spPr>
      </p:pic>
      <p:pic>
        <p:nvPicPr>
          <p:cNvPr id="8" name="screen-20241110-221024">
            <a:hlinkClick r:id="" action="ppaction://media"/>
            <a:extLst>
              <a:ext uri="{FF2B5EF4-FFF2-40B4-BE49-F238E27FC236}">
                <a16:creationId xmlns:a16="http://schemas.microsoft.com/office/drawing/2014/main" id="{1BB9534D-5969-8C38-C417-5D41DE568D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592262"/>
            <a:ext cx="531660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7BBD88-BC08-7E46-7332-D361E1D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4D29F-8672-41E4-4B05-0BBC5E82F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b="1" dirty="0"/>
              <a:t>Residual blood artifact</a:t>
            </a:r>
          </a:p>
          <a:p>
            <a:r>
              <a:rPr lang="en-IN" dirty="0"/>
              <a:t>Suboptimal vessel flushing</a:t>
            </a:r>
            <a:endParaRPr lang="en-IN" b="1" dirty="0"/>
          </a:p>
          <a:p>
            <a:r>
              <a:rPr lang="en-IN" dirty="0"/>
              <a:t>misinterpreted as red thrombus</a:t>
            </a:r>
            <a:endParaRPr lang="en-IN" b="1" dirty="0"/>
          </a:p>
          <a:p>
            <a:r>
              <a:rPr lang="en-US" dirty="0"/>
              <a:t>cause shadowing of the underlying structures.</a:t>
            </a:r>
            <a:r>
              <a:rPr lang="en-US" b="1" dirty="0"/>
              <a:t> </a:t>
            </a:r>
            <a:endParaRPr lang="en-IN" b="1" dirty="0"/>
          </a:p>
          <a:p>
            <a:endParaRPr lang="en-IN" b="1" dirty="0"/>
          </a:p>
          <a:p>
            <a:r>
              <a:rPr lang="en-IN" b="1" dirty="0"/>
              <a:t>Fold over artifact</a:t>
            </a:r>
          </a:p>
          <a:p>
            <a:r>
              <a:rPr lang="en-US" dirty="0"/>
              <a:t>light is reflected from areas of vessel beyond this range</a:t>
            </a:r>
            <a:endParaRPr lang="en-IN" b="1" dirty="0"/>
          </a:p>
          <a:p>
            <a:r>
              <a:rPr lang="en-US" dirty="0"/>
              <a:t>gives an appearance of the far field area of the vessel folded over in the image</a:t>
            </a:r>
          </a:p>
          <a:p>
            <a:r>
              <a:rPr lang="en-US" dirty="0"/>
              <a:t>artifact occurs commonly with large vessels or at areas of side branches</a:t>
            </a:r>
            <a:endParaRPr lang="en-IN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AC433-6E46-6E56-1425-F9668A24C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1109B8A-CED7-36E3-C7C9-D1DC66240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671" y="3205490"/>
            <a:ext cx="3273099" cy="224818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520AE-68E3-BA50-EB9B-861E2C537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117" y="3067989"/>
            <a:ext cx="3313653" cy="252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88C1D-F985-E428-5F08-ECB937FD2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670" y="608561"/>
            <a:ext cx="3313653" cy="24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2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CB31A-DA5C-D6C8-469A-B2E60BED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8517-046E-5111-15BE-02BBB1123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b="1" dirty="0"/>
              <a:t>Saturation artifact</a:t>
            </a:r>
          </a:p>
          <a:p>
            <a:endParaRPr lang="en-IN" b="1" dirty="0"/>
          </a:p>
          <a:p>
            <a:r>
              <a:rPr lang="en-US" dirty="0"/>
              <a:t>abnormally bright A-lines that appear when the high amplitude backscattered signals from specular structures like stent struts and guidewire saturate the processing limit of the detector</a:t>
            </a:r>
            <a:endParaRPr lang="en-IN" b="1" dirty="0"/>
          </a:p>
          <a:p>
            <a:r>
              <a:rPr lang="en-IN" b="1" dirty="0"/>
              <a:t>Blooming</a:t>
            </a:r>
          </a:p>
          <a:p>
            <a:r>
              <a:rPr lang="en-US" dirty="0"/>
              <a:t>Stent struts reflect light intensely and hence only the leading edge is visible on OCT images.</a:t>
            </a:r>
          </a:p>
          <a:p>
            <a:r>
              <a:rPr lang="en-US" dirty="0"/>
              <a:t>high signal density at the surface causes a glare or axial stretching of the stent strut reflections called blooming</a:t>
            </a:r>
            <a:endParaRPr lang="en-IN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0B3C6-ECFE-5E3E-8C98-95E459CCA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3D43C-B597-3420-64A0-761A917A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71" y="903514"/>
            <a:ext cx="3273099" cy="44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0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6156-9447-EFA9-E292-CBC1A3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C6640-EF66-AB5F-9907-901AD99FD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Similar to IVUS but uses infrared light instead of sound</a:t>
            </a:r>
          </a:p>
          <a:p>
            <a:endParaRPr lang="en-IN" dirty="0"/>
          </a:p>
          <a:p>
            <a:r>
              <a:rPr lang="en-IN" dirty="0"/>
              <a:t>Have better resolution but poorer penetration</a:t>
            </a:r>
          </a:p>
          <a:p>
            <a:endParaRPr lang="en-IN" dirty="0"/>
          </a:p>
          <a:p>
            <a:r>
              <a:rPr lang="en-IN" dirty="0"/>
              <a:t>Resolution: 10-20 mcm axially (10x OF IVUS)</a:t>
            </a:r>
          </a:p>
          <a:p>
            <a:endParaRPr lang="en-IN" dirty="0"/>
          </a:p>
          <a:p>
            <a:r>
              <a:rPr lang="en-IN" dirty="0"/>
              <a:t>Penetration: 1-2mm</a:t>
            </a:r>
          </a:p>
          <a:p>
            <a:pPr marL="0" indent="0">
              <a:buNone/>
            </a:pPr>
            <a:r>
              <a:rPr lang="en-IN" dirty="0"/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42765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4DF73-3768-CE26-44EA-63F231AD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4AFC-0A72-2EDF-94D9-CAB121270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b="1" dirty="0"/>
              <a:t>Proximity artifact</a:t>
            </a:r>
          </a:p>
          <a:p>
            <a:r>
              <a:rPr lang="en-US" dirty="0"/>
              <a:t>artificial increase in the brightness of the tissues adjacent to an eccentrically positioned imaging catheter</a:t>
            </a:r>
            <a:endParaRPr lang="en-IN" dirty="0"/>
          </a:p>
          <a:p>
            <a:endParaRPr lang="en-IN" dirty="0"/>
          </a:p>
          <a:p>
            <a:r>
              <a:rPr lang="en-IN" b="1" dirty="0"/>
              <a:t>Tangential signal dropout</a:t>
            </a:r>
          </a:p>
          <a:p>
            <a:r>
              <a:rPr lang="en-US" dirty="0"/>
              <a:t>resulting from the eccentric catheter position</a:t>
            </a:r>
            <a:endParaRPr lang="en-IN" b="1" dirty="0"/>
          </a:p>
          <a:p>
            <a:r>
              <a:rPr lang="en-US" dirty="0"/>
              <a:t>he incident light rays are parallel to the surface of the vessel wall rather than perpendicular to it</a:t>
            </a:r>
            <a:endParaRPr lang="en-IN" b="1" dirty="0"/>
          </a:p>
          <a:p>
            <a:r>
              <a:rPr lang="en-US" dirty="0"/>
              <a:t>results in artificial signal attenuation in the deeper parts of the vessel wall.</a:t>
            </a:r>
          </a:p>
          <a:p>
            <a:r>
              <a:rPr lang="en-US" dirty="0"/>
              <a:t>With a signal rich surface and attenuated deeper tissues, this </a:t>
            </a:r>
            <a:r>
              <a:rPr lang="en-US" b="1" dirty="0"/>
              <a:t>gives a false appearance of a TCFA</a:t>
            </a:r>
            <a:endParaRPr lang="en-IN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835-91B5-5D81-E26B-3B515813C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4D587FB-460C-7870-0E0A-37FF79F2B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757" y="1429078"/>
            <a:ext cx="3275013" cy="402459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D8D1C-74FB-635C-1EF2-E787A8E0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43" y="798973"/>
            <a:ext cx="3273098" cy="46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8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A7F744-2AFF-F612-F93E-E528F241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C9F5-DA6C-4E17-B131-BF3B8F689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Merry-go-round effect</a:t>
            </a:r>
          </a:p>
          <a:p>
            <a:r>
              <a:rPr lang="en-US" dirty="0"/>
              <a:t>apparent elongation of stent struts in the lateral direction</a:t>
            </a:r>
            <a:endParaRPr lang="en-IN" b="1" dirty="0"/>
          </a:p>
          <a:p>
            <a:r>
              <a:rPr lang="en-US" dirty="0"/>
              <a:t>results from reduced lateral resolution </a:t>
            </a:r>
          </a:p>
          <a:p>
            <a:r>
              <a:rPr lang="en-US" dirty="0"/>
              <a:t>either from increased distance between the A-lines or larger beam spot diameter in the far field or increased scattering of the light in the lumen by red blood cells by incomplete flushing</a:t>
            </a:r>
          </a:p>
          <a:p>
            <a:endParaRPr lang="en-IN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40D5F-5A0F-7208-5C4D-9B6BF078C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F5F2C3-C3D0-6B66-283F-781DA8A48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71" y="798973"/>
            <a:ext cx="3273099" cy="42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5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EA6B1-7E28-53F3-88FE-93C8D836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2BCAE-A214-020B-9321-E67E869FE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Sunflower effect</a:t>
            </a:r>
          </a:p>
          <a:p>
            <a:r>
              <a:rPr lang="en-US" dirty="0"/>
              <a:t>The resultant image reconstruction orients the strut perpendicular to the catheter similar to orientation of sunflowers toward the sun.</a:t>
            </a:r>
            <a:endParaRPr lang="en-IN" b="1" dirty="0"/>
          </a:p>
          <a:p>
            <a:endParaRPr lang="en-IN" b="1" dirty="0"/>
          </a:p>
          <a:p>
            <a:r>
              <a:rPr lang="en-US" dirty="0"/>
              <a:t>Sunflower effect </a:t>
            </a:r>
            <a:r>
              <a:rPr lang="en-US" b="1" dirty="0"/>
              <a:t>gives an appearance of strut </a:t>
            </a:r>
            <a:r>
              <a:rPr lang="en-US" b="1" dirty="0" err="1"/>
              <a:t>malapposition</a:t>
            </a:r>
            <a:r>
              <a:rPr lang="en-US" b="1" dirty="0"/>
              <a:t> </a:t>
            </a:r>
            <a:r>
              <a:rPr lang="en-US" dirty="0"/>
              <a:t>and artificially increases strut to vessel wall distance </a:t>
            </a:r>
            <a:endParaRPr lang="en-IN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D0A19-AD99-96BB-E34F-CD9F79D5C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5E96100-A067-805E-E83D-7CF0CE11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71" y="1288727"/>
            <a:ext cx="3273099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4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C709EF-FBE0-0BC1-6E20-28E900BE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CURRENT GUIDELINE RECCOMENDATION ON OCT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6AA04A-D627-8C99-EDF7-A801167C2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1853754"/>
            <a:ext cx="9604375" cy="3884106"/>
          </a:xfrm>
        </p:spPr>
      </p:pic>
    </p:spTree>
    <p:extLst>
      <p:ext uri="{BB962C8B-B14F-4D97-AF65-F5344CB8AC3E}">
        <p14:creationId xmlns:p14="http://schemas.microsoft.com/office/powerpoint/2010/main" val="2802640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779DA1-CDC6-CBD1-E0A2-9D39CAE11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ALGORITHMIC APPROACH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0C9D9-BDD1-9AF5-9E33-CC8FF3619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300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061E-C394-B620-A134-93BC05DF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PRE PROCEDURE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2916-B4CD-0C93-88E7-E4A633005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M</a:t>
            </a:r>
            <a:r>
              <a:rPr lang="en-IN" dirty="0"/>
              <a:t>orphology</a:t>
            </a:r>
          </a:p>
          <a:p>
            <a:endParaRPr lang="en-IN" dirty="0"/>
          </a:p>
          <a:p>
            <a:endParaRPr lang="en-IN" dirty="0"/>
          </a:p>
          <a:p>
            <a:endParaRPr lang="en-IN" b="1" dirty="0">
              <a:solidFill>
                <a:srgbClr val="FF0000"/>
              </a:solidFill>
            </a:endParaRPr>
          </a:p>
          <a:p>
            <a:r>
              <a:rPr lang="en-IN" b="1" dirty="0">
                <a:solidFill>
                  <a:srgbClr val="FF0000"/>
                </a:solidFill>
              </a:rPr>
              <a:t>L</a:t>
            </a:r>
            <a:r>
              <a:rPr lang="en-IN" dirty="0"/>
              <a:t>ength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b="1" dirty="0">
                <a:solidFill>
                  <a:srgbClr val="FF0000"/>
                </a:solidFill>
              </a:rPr>
              <a:t>D</a:t>
            </a:r>
            <a:r>
              <a:rPr lang="en-IN" dirty="0"/>
              <a:t>iameter</a:t>
            </a:r>
          </a:p>
        </p:txBody>
      </p:sp>
    </p:spTree>
    <p:extLst>
      <p:ext uri="{BB962C8B-B14F-4D97-AF65-F5344CB8AC3E}">
        <p14:creationId xmlns:p14="http://schemas.microsoft.com/office/powerpoint/2010/main" val="45299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AC96-670A-B76F-C66F-DD85E5AB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Morphology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0F9A9-6E50-AD40-F0EB-B0A9E8584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558" y="2016125"/>
            <a:ext cx="754320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15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336E-7144-D0E9-4A83-D092E083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EE9D-E47D-AF03-0057-36E9787C0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E9446-62F7-4A47-1CD6-1104C128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362075"/>
            <a:ext cx="93916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1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3587-CBB5-7DF9-45A9-A0EF24A4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54BCE4-7F2B-AB03-3451-351C68A01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276" y="2016125"/>
            <a:ext cx="6787772" cy="3449638"/>
          </a:xfrm>
        </p:spPr>
      </p:pic>
    </p:spTree>
    <p:extLst>
      <p:ext uri="{BB962C8B-B14F-4D97-AF65-F5344CB8AC3E}">
        <p14:creationId xmlns:p14="http://schemas.microsoft.com/office/powerpoint/2010/main" val="591898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5BD8-3BEB-A380-285B-3DFD78AD1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0025-B225-C0FC-EEEB-A0200E5C2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Identify the proximal and distal reference point</a:t>
            </a:r>
          </a:p>
          <a:p>
            <a:pPr marL="0" indent="0">
              <a:buNone/>
            </a:pPr>
            <a:endParaRPr lang="en-IN" b="1" dirty="0"/>
          </a:p>
          <a:p>
            <a:r>
              <a:rPr lang="en-IN" dirty="0"/>
              <a:t>the most normal appearing segment within 5mm are selected as reference frame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Length of stent is automatically calculated by the machine</a:t>
            </a:r>
          </a:p>
        </p:txBody>
      </p:sp>
    </p:spTree>
    <p:extLst>
      <p:ext uri="{BB962C8B-B14F-4D97-AF65-F5344CB8AC3E}">
        <p14:creationId xmlns:p14="http://schemas.microsoft.com/office/powerpoint/2010/main" val="258655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7BC1-D590-4DA1-D8BC-AAA638DB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3B2D-33EC-25B1-A540-F19E28BA8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2F5A89-E1DA-9B54-F373-E9811423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11" y="1547838"/>
            <a:ext cx="9078685" cy="48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07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D629-F320-918D-2145-E6ED2970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5AD7-52E7-4A1B-5837-C683E64D6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Ideally distal reference point should be used for calculating diameter of the stent</a:t>
            </a:r>
          </a:p>
          <a:p>
            <a:endParaRPr lang="en-IN" dirty="0"/>
          </a:p>
          <a:p>
            <a:r>
              <a:rPr lang="en-IN" dirty="0"/>
              <a:t>EEL-EEL should be used for calculation</a:t>
            </a:r>
          </a:p>
          <a:p>
            <a:endParaRPr lang="en-IN" dirty="0"/>
          </a:p>
          <a:p>
            <a:r>
              <a:rPr lang="en-IN" dirty="0"/>
              <a:t>EEL-EEL diameter can only be considered if EEL is visible over 180</a:t>
            </a:r>
            <a:r>
              <a:rPr lang="en-IN" baseline="30000" dirty="0"/>
              <a:t>0</a:t>
            </a:r>
            <a:endParaRPr lang="en-IN" sz="3200" dirty="0"/>
          </a:p>
          <a:p>
            <a:endParaRPr lang="en-IN" sz="3200" dirty="0"/>
          </a:p>
          <a:p>
            <a:r>
              <a:rPr lang="en-IN" sz="3200" dirty="0"/>
              <a:t>If EEL not visible then luminal diameter at distal reference point can be taken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3242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D13B-AF80-CAB6-4B4E-B16DE422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6F6C7-5C03-184A-A38D-9E26AFA68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EEL-EEL is better as it leads to larger stent expansion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If luminal area is used then stent has to be upsized by 0.25-0.5mm</a:t>
            </a:r>
          </a:p>
        </p:txBody>
      </p:sp>
    </p:spTree>
    <p:extLst>
      <p:ext uri="{BB962C8B-B14F-4D97-AF65-F5344CB8AC3E}">
        <p14:creationId xmlns:p14="http://schemas.microsoft.com/office/powerpoint/2010/main" val="4227010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5D83-DF97-0629-AAFB-0A55F77C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01AFF-2847-FE4F-608B-FE2B2ADD4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140" y="804519"/>
            <a:ext cx="7258050" cy="4661244"/>
          </a:xfrm>
        </p:spPr>
      </p:pic>
    </p:spTree>
    <p:extLst>
      <p:ext uri="{BB962C8B-B14F-4D97-AF65-F5344CB8AC3E}">
        <p14:creationId xmlns:p14="http://schemas.microsoft.com/office/powerpoint/2010/main" val="2679933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3522-4D61-ED88-F818-A652AD19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POST PCI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60BD3-2E2F-39C3-1634-CA98AE3AB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M</a:t>
            </a:r>
            <a:r>
              <a:rPr lang="en-IN" dirty="0"/>
              <a:t>edial dissection</a:t>
            </a:r>
          </a:p>
          <a:p>
            <a:endParaRPr lang="en-IN" dirty="0"/>
          </a:p>
          <a:p>
            <a:endParaRPr lang="en-IN" dirty="0"/>
          </a:p>
          <a:p>
            <a:r>
              <a:rPr lang="en-IN" b="1" dirty="0">
                <a:solidFill>
                  <a:srgbClr val="FF0000"/>
                </a:solidFill>
              </a:rPr>
              <a:t>A</a:t>
            </a:r>
            <a:r>
              <a:rPr lang="en-IN" dirty="0"/>
              <a:t>pposition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r>
              <a:rPr lang="en-IN" dirty="0" err="1"/>
              <a:t>e</a:t>
            </a:r>
            <a:r>
              <a:rPr lang="en-IN" b="1" dirty="0" err="1">
                <a:solidFill>
                  <a:srgbClr val="FF0000"/>
                </a:solidFill>
              </a:rPr>
              <a:t>X</a:t>
            </a:r>
            <a:r>
              <a:rPr lang="en-IN" dirty="0" err="1"/>
              <a:t>pansion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0146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0546-AA91-D811-D918-ECD78BD5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Medial dissection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F327B-A9B9-2E30-6574-751BDC96E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OCT has high utility in identifying medial stent dissection</a:t>
            </a:r>
          </a:p>
          <a:p>
            <a:endParaRPr lang="en-IN" dirty="0"/>
          </a:p>
          <a:p>
            <a:r>
              <a:rPr lang="en-IN" dirty="0"/>
              <a:t>It can identify the length as well as degree of medial dissection</a:t>
            </a:r>
          </a:p>
          <a:p>
            <a:r>
              <a:rPr lang="en-IN" dirty="0"/>
              <a:t>OCT criteria for major dissection</a:t>
            </a:r>
          </a:p>
          <a:p>
            <a:endParaRPr lang="en-IN" dirty="0"/>
          </a:p>
          <a:p>
            <a:r>
              <a:rPr lang="en-IN" b="1" dirty="0"/>
              <a:t>Dissection length of &gt;3mm </a:t>
            </a:r>
          </a:p>
          <a:p>
            <a:r>
              <a:rPr lang="en-IN" b="1" dirty="0"/>
              <a:t>Dissection arc &gt; 60</a:t>
            </a:r>
            <a:r>
              <a:rPr lang="en-IN" b="1" baseline="30000" dirty="0"/>
              <a:t>0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48485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F8F0D9-F630-9B5D-69A3-8CA4A070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F687-FE7E-C9A5-7816-18CAB4FB5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N" dirty="0"/>
              <a:t>Dissection at the distal edge should be ideally stented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E10B1F1-9268-C90F-03D2-D302EE05D3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236" r="15236"/>
          <a:stretch>
            <a:fillRect/>
          </a:stretch>
        </p:blipFill>
        <p:spPr>
          <a:xfrm>
            <a:off x="7783830" y="834390"/>
            <a:ext cx="3463289" cy="44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92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3864-6D65-108C-2D9A-9CDE14AD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B57E9-C8E5-1731-5081-E0F629462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EDBE7-8A46-B37C-0B73-18CD6BE6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28" y="2583180"/>
            <a:ext cx="11306175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07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6813-9C33-3E6D-0BB6-47E3484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APPOSITION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4A08F36-9A15-BCF0-67A0-F3DD94779E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434" r="16434"/>
          <a:stretch/>
        </p:blipFill>
        <p:spPr>
          <a:xfrm>
            <a:off x="7738110" y="708660"/>
            <a:ext cx="3497579" cy="454914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F2346-30F1-0C36-0ABE-FEEF6A69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b="1" dirty="0" err="1"/>
              <a:t>Malapposition</a:t>
            </a:r>
            <a:r>
              <a:rPr lang="en-IN" dirty="0"/>
              <a:t>: lack of full contact between stent struts and vessel wall</a:t>
            </a:r>
          </a:p>
          <a:p>
            <a:endParaRPr lang="en-IN" dirty="0"/>
          </a:p>
          <a:p>
            <a:r>
              <a:rPr lang="en-IN" dirty="0"/>
              <a:t>Stent </a:t>
            </a:r>
            <a:r>
              <a:rPr lang="en-IN" dirty="0" err="1"/>
              <a:t>malapposition</a:t>
            </a:r>
            <a:r>
              <a:rPr lang="en-IN" dirty="0"/>
              <a:t> is a common finding on OCT after stenting</a:t>
            </a:r>
          </a:p>
          <a:p>
            <a:endParaRPr lang="en-IN" dirty="0"/>
          </a:p>
          <a:p>
            <a:r>
              <a:rPr lang="en-IN" b="1" dirty="0"/>
              <a:t>IF &gt;3MM IN LENGTH AND ≥0.3MM FROM WALL</a:t>
            </a:r>
          </a:p>
        </p:txBody>
      </p:sp>
    </p:spTree>
    <p:extLst>
      <p:ext uri="{BB962C8B-B14F-4D97-AF65-F5344CB8AC3E}">
        <p14:creationId xmlns:p14="http://schemas.microsoft.com/office/powerpoint/2010/main" val="13198165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EF7CD-C574-2D30-8BF1-00EEFD29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eXpansion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DDB01-5FB1-5122-0794-5C9FE9D1A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stent is said to be well expanded if lumen in stented segment is close or greater than the normal reference lumen</a:t>
            </a:r>
          </a:p>
          <a:p>
            <a:endParaRPr lang="en-IN" dirty="0"/>
          </a:p>
          <a:p>
            <a:r>
              <a:rPr lang="en-IN" dirty="0"/>
              <a:t>Ideally MSA should be ≥90%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MSA ≥ 80% is acceptable</a:t>
            </a:r>
          </a:p>
        </p:txBody>
      </p:sp>
    </p:spTree>
    <p:extLst>
      <p:ext uri="{BB962C8B-B14F-4D97-AF65-F5344CB8AC3E}">
        <p14:creationId xmlns:p14="http://schemas.microsoft.com/office/powerpoint/2010/main" val="4231222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5EA1-564E-7C84-8CBF-0ADC4BC4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0D193-2CDA-EE7E-2BC7-6A6508632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450" y="1498601"/>
            <a:ext cx="7581900" cy="4717256"/>
          </a:xfrm>
        </p:spPr>
      </p:pic>
    </p:spTree>
    <p:extLst>
      <p:ext uri="{BB962C8B-B14F-4D97-AF65-F5344CB8AC3E}">
        <p14:creationId xmlns:p14="http://schemas.microsoft.com/office/powerpoint/2010/main" val="87492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683A8-AA10-806A-658E-47C742573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842A0-F87E-EA21-B78C-94376BFEC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424" y="2016125"/>
            <a:ext cx="7945477" cy="3449638"/>
          </a:xfrm>
        </p:spPr>
      </p:pic>
    </p:spTree>
    <p:extLst>
      <p:ext uri="{BB962C8B-B14F-4D97-AF65-F5344CB8AC3E}">
        <p14:creationId xmlns:p14="http://schemas.microsoft.com/office/powerpoint/2010/main" val="1102853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6B64-4ABB-6434-6708-1319A5C2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A869F4-D676-E084-7C7B-59FDB7278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365124"/>
            <a:ext cx="10330542" cy="6371341"/>
          </a:xfrm>
        </p:spPr>
      </p:pic>
    </p:spTree>
    <p:extLst>
      <p:ext uri="{BB962C8B-B14F-4D97-AF65-F5344CB8AC3E}">
        <p14:creationId xmlns:p14="http://schemas.microsoft.com/office/powerpoint/2010/main" val="3611185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C3DE-DDDD-4D93-80B1-DF4B7063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in 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42E75-0BE6-F505-9273-ED373DA0F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Cause of ACS</a:t>
            </a:r>
          </a:p>
          <a:p>
            <a:endParaRPr lang="en-IN" dirty="0"/>
          </a:p>
          <a:p>
            <a:r>
              <a:rPr lang="en-IN" dirty="0"/>
              <a:t>1.plaque rupture</a:t>
            </a:r>
          </a:p>
          <a:p>
            <a:endParaRPr lang="en-IN" dirty="0"/>
          </a:p>
          <a:p>
            <a:r>
              <a:rPr lang="en-IN" dirty="0"/>
              <a:t>2. plaque erosion</a:t>
            </a:r>
          </a:p>
          <a:p>
            <a:endParaRPr lang="en-IN" dirty="0"/>
          </a:p>
          <a:p>
            <a:r>
              <a:rPr lang="en-IN" dirty="0"/>
              <a:t>3. eroded Calcium nodules</a:t>
            </a:r>
          </a:p>
        </p:txBody>
      </p:sp>
    </p:spTree>
    <p:extLst>
      <p:ext uri="{BB962C8B-B14F-4D97-AF65-F5344CB8AC3E}">
        <p14:creationId xmlns:p14="http://schemas.microsoft.com/office/powerpoint/2010/main" val="1402510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58D6-C391-C314-8D79-CB068A44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THROMBUS IN OCT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EEA722-AA9A-D7C1-93CF-4AEF2A52E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819D4-F041-EC2E-41CE-4679AD6A3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15" y="1652588"/>
            <a:ext cx="4421529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63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5556-4558-8D4D-DD01-2D095561A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AB8E-A20F-D285-60FE-A8F0D4368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44193-0459-D1B6-7932-6A739253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557337"/>
            <a:ext cx="66294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9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7BDE8-FF1C-E2D0-AF53-B89DFCD6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OCT IN SCAD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91D93-2A7B-15A1-1A76-AE34F73F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Double lumen</a:t>
            </a:r>
          </a:p>
          <a:p>
            <a:endParaRPr lang="en-IN" dirty="0"/>
          </a:p>
          <a:p>
            <a:r>
              <a:rPr lang="en-IN" dirty="0"/>
              <a:t>Intimal disruption</a:t>
            </a:r>
          </a:p>
          <a:p>
            <a:endParaRPr lang="en-IN" dirty="0"/>
          </a:p>
          <a:p>
            <a:r>
              <a:rPr lang="en-IN" dirty="0"/>
              <a:t>Intramural hematoma</a:t>
            </a:r>
          </a:p>
          <a:p>
            <a:endParaRPr lang="en-IN" dirty="0"/>
          </a:p>
          <a:p>
            <a:r>
              <a:rPr lang="en-IN" dirty="0"/>
              <a:t>Entry and exit tear</a:t>
            </a:r>
          </a:p>
          <a:p>
            <a:endParaRPr lang="en-IN" dirty="0"/>
          </a:p>
          <a:p>
            <a:r>
              <a:rPr lang="en-IN" dirty="0"/>
              <a:t>Length of the dissection</a:t>
            </a:r>
          </a:p>
        </p:txBody>
      </p:sp>
    </p:spTree>
    <p:extLst>
      <p:ext uri="{BB962C8B-B14F-4D97-AF65-F5344CB8AC3E}">
        <p14:creationId xmlns:p14="http://schemas.microsoft.com/office/powerpoint/2010/main" val="1776040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802B-2AED-D88C-9FC9-7AC08EC1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VID-20241110-WA0007">
            <a:hlinkClick r:id="" action="ppaction://media"/>
            <a:extLst>
              <a:ext uri="{FF2B5EF4-FFF2-40B4-BE49-F238E27FC236}">
                <a16:creationId xmlns:a16="http://schemas.microsoft.com/office/drawing/2014/main" id="{DC133782-13FE-C86C-0D6D-6710957C79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88" y="1690688"/>
            <a:ext cx="4406900" cy="4351337"/>
          </a:xfrm>
        </p:spPr>
      </p:pic>
    </p:spTree>
    <p:extLst>
      <p:ext uri="{BB962C8B-B14F-4D97-AF65-F5344CB8AC3E}">
        <p14:creationId xmlns:p14="http://schemas.microsoft.com/office/powerpoint/2010/main" val="24747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90FD-D27B-B1E7-34E7-BDF09D7F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IN MINOCA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42C5-3B09-22C5-A9CB-D675EDAD1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/>
              <a:t>In 30% cases of ACS no culprit lesion could be found</a:t>
            </a:r>
          </a:p>
          <a:p>
            <a:endParaRPr lang="en-IN" dirty="0"/>
          </a:p>
          <a:p>
            <a:r>
              <a:rPr lang="en-IN" dirty="0"/>
              <a:t>10% cases have multiple culprit</a:t>
            </a:r>
          </a:p>
          <a:p>
            <a:endParaRPr lang="en-IN" dirty="0"/>
          </a:p>
          <a:p>
            <a:r>
              <a:rPr lang="en-US" dirty="0"/>
              <a:t>recent SOFT-MI study coronary plaque disruption and thrombus were present in 24% and 18% of MINOCA patients respectively</a:t>
            </a:r>
            <a:endParaRPr lang="en-IN" dirty="0"/>
          </a:p>
          <a:p>
            <a:endParaRPr lang="en-IN" dirty="0"/>
          </a:p>
          <a:p>
            <a:r>
              <a:rPr lang="en-IN" dirty="0"/>
              <a:t>OCT with its high resolution have been found to useful in identifying lesions associated with MINOCA.</a:t>
            </a:r>
          </a:p>
        </p:txBody>
      </p:sp>
    </p:spTree>
    <p:extLst>
      <p:ext uri="{BB962C8B-B14F-4D97-AF65-F5344CB8AC3E}">
        <p14:creationId xmlns:p14="http://schemas.microsoft.com/office/powerpoint/2010/main" val="34185638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F8F8-0147-1BDB-F92E-C63918DB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of recanalized thrombus</a:t>
            </a:r>
          </a:p>
        </p:txBody>
      </p:sp>
      <p:pic>
        <p:nvPicPr>
          <p:cNvPr id="4" name="VID-20241110-WA0008">
            <a:hlinkClick r:id="" action="ppaction://media"/>
            <a:extLst>
              <a:ext uri="{FF2B5EF4-FFF2-40B4-BE49-F238E27FC236}">
                <a16:creationId xmlns:a16="http://schemas.microsoft.com/office/drawing/2014/main" id="{34AE2954-9571-CE64-1674-D4C935421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550" y="2286000"/>
            <a:ext cx="3581400" cy="337502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A9D99-F961-423A-71FF-7EF1A6699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872" y="2200804"/>
            <a:ext cx="34671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DD57-7D3B-03FB-D7AC-A9B291E3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IN STENT FAILURE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1D72D4-5781-964C-5C31-A7FA2F801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833" y="1595437"/>
            <a:ext cx="10134600" cy="3667125"/>
          </a:xfrm>
        </p:spPr>
      </p:pic>
    </p:spTree>
    <p:extLst>
      <p:ext uri="{BB962C8B-B14F-4D97-AF65-F5344CB8AC3E}">
        <p14:creationId xmlns:p14="http://schemas.microsoft.com/office/powerpoint/2010/main" val="81225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8471-DE60-8031-45D2-B882DD7F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1AAEB-F5BF-EBFD-2F54-F2DFD3A4E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405" y="2016125"/>
            <a:ext cx="6271515" cy="3449638"/>
          </a:xfrm>
        </p:spPr>
      </p:pic>
    </p:spTree>
    <p:extLst>
      <p:ext uri="{BB962C8B-B14F-4D97-AF65-F5344CB8AC3E}">
        <p14:creationId xmlns:p14="http://schemas.microsoft.com/office/powerpoint/2010/main" val="21337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6B0D-FA04-4B45-B719-8FF3DB6A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69734-CBAB-75E0-1E0C-1548449C7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8229" y="2016125"/>
            <a:ext cx="4569867" cy="3449638"/>
          </a:xfrm>
        </p:spPr>
      </p:pic>
    </p:spTree>
    <p:extLst>
      <p:ext uri="{BB962C8B-B14F-4D97-AF65-F5344CB8AC3E}">
        <p14:creationId xmlns:p14="http://schemas.microsoft.com/office/powerpoint/2010/main" val="13359146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01B9-328F-0F0F-6EFE-EA80A9FE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Use of OCT in stent failure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15DA1-178C-60B7-1D8D-170B331B1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12" y="1922198"/>
            <a:ext cx="2619375" cy="26003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E0E4D-98B7-2901-88F3-CD3A0487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75" y="1853754"/>
            <a:ext cx="2457450" cy="2533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4E7BA-CFC5-5571-BFDA-8BB568E8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308" y="2007923"/>
            <a:ext cx="2533650" cy="251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82417-75EA-D962-DD66-B7DB7CF25288}"/>
              </a:ext>
            </a:extLst>
          </p:cNvPr>
          <p:cNvSpPr txBox="1"/>
          <p:nvPr/>
        </p:nvSpPr>
        <p:spPr>
          <a:xfrm>
            <a:off x="576944" y="4942114"/>
            <a:ext cx="214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Thin homogenous neointima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EE5EA-9730-DEA7-61BC-B800A1EE32B9}"/>
              </a:ext>
            </a:extLst>
          </p:cNvPr>
          <p:cNvSpPr txBox="1"/>
          <p:nvPr/>
        </p:nvSpPr>
        <p:spPr>
          <a:xfrm>
            <a:off x="3902075" y="4855029"/>
            <a:ext cx="204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Uncovered struts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22D87-CF75-F370-B454-ED8B9FE11E0B}"/>
              </a:ext>
            </a:extLst>
          </p:cNvPr>
          <p:cNvSpPr txBox="1"/>
          <p:nvPr/>
        </p:nvSpPr>
        <p:spPr>
          <a:xfrm>
            <a:off x="7674428" y="4942114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Homogenous neointimal growth</a:t>
            </a:r>
          </a:p>
        </p:txBody>
      </p:sp>
    </p:spTree>
    <p:extLst>
      <p:ext uri="{BB962C8B-B14F-4D97-AF65-F5344CB8AC3E}">
        <p14:creationId xmlns:p14="http://schemas.microsoft.com/office/powerpoint/2010/main" val="24403655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3F26-720F-DAD8-EA84-52F655F6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A2F5F-17DE-3603-AF16-797F322A8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498" y="1984262"/>
            <a:ext cx="2705100" cy="26860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AFA7C-EE81-673B-9F64-0BE1A4F5CDBD}"/>
              </a:ext>
            </a:extLst>
          </p:cNvPr>
          <p:cNvSpPr txBox="1"/>
          <p:nvPr/>
        </p:nvSpPr>
        <p:spPr>
          <a:xfrm>
            <a:off x="1262743" y="5290457"/>
            <a:ext cx="223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Layered pattern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B593C-1492-AB07-7FC1-7021A22BE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55" y="2085975"/>
            <a:ext cx="2695575" cy="2686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3E3EAE-4C33-F172-4FCF-FB0AFB5E73CD}"/>
              </a:ext>
            </a:extLst>
          </p:cNvPr>
          <p:cNvSpPr txBox="1"/>
          <p:nvPr/>
        </p:nvSpPr>
        <p:spPr>
          <a:xfrm>
            <a:off x="5159829" y="5290457"/>
            <a:ext cx="192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Heterogenous pattern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D4224A-C024-ECAC-F224-F8FE1140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969" y="2095624"/>
            <a:ext cx="2924175" cy="2628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D6441E-395F-BD03-EE68-304E03EE8E42}"/>
              </a:ext>
            </a:extLst>
          </p:cNvPr>
          <p:cNvSpPr txBox="1"/>
          <p:nvPr/>
        </p:nvSpPr>
        <p:spPr>
          <a:xfrm>
            <a:off x="8382000" y="529045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neoatherosclerosis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74877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8FD3-7499-CEE8-4CBD-638291B0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Malapposed</a:t>
            </a:r>
            <a:r>
              <a:rPr lang="en-IN" b="1" dirty="0"/>
              <a:t> stent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1B9ED6-6220-4983-3E0D-90B952C53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7" y="2269067"/>
            <a:ext cx="8048625" cy="2951427"/>
          </a:xfrm>
        </p:spPr>
      </p:pic>
    </p:spTree>
    <p:extLst>
      <p:ext uri="{BB962C8B-B14F-4D97-AF65-F5344CB8AC3E}">
        <p14:creationId xmlns:p14="http://schemas.microsoft.com/office/powerpoint/2010/main" val="1386743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3E74-CA01-60A1-45BE-CC1FDFD3E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OCT IN BIFURCATION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694A4-8853-130F-2B99-14F44C7B6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Accounts for 15-20% of all PCI</a:t>
            </a:r>
          </a:p>
          <a:p>
            <a:endParaRPr lang="en-IN" dirty="0"/>
          </a:p>
          <a:p>
            <a:r>
              <a:rPr lang="en-IN" dirty="0"/>
              <a:t>Inferior procedure success rate and higher complication risks</a:t>
            </a:r>
          </a:p>
          <a:p>
            <a:endParaRPr lang="en-IN" dirty="0"/>
          </a:p>
          <a:p>
            <a:r>
              <a:rPr lang="en-IN" dirty="0"/>
              <a:t>Role of OCT</a:t>
            </a:r>
          </a:p>
          <a:p>
            <a:r>
              <a:rPr lang="en-IN" dirty="0"/>
              <a:t>1. prediction of side branch compromise</a:t>
            </a:r>
          </a:p>
          <a:p>
            <a:r>
              <a:rPr lang="en-IN" dirty="0"/>
              <a:t>2. </a:t>
            </a:r>
            <a:r>
              <a:rPr lang="en-US" dirty="0"/>
              <a:t>assessment of the jailed SB ostium and confirmation of optimal SB wire re-crossing</a:t>
            </a:r>
            <a:endParaRPr lang="en-IN" dirty="0"/>
          </a:p>
          <a:p>
            <a:r>
              <a:rPr lang="en-IN" dirty="0"/>
              <a:t>3. </a:t>
            </a:r>
            <a:r>
              <a:rPr lang="en-US" dirty="0"/>
              <a:t>stent size selection and stent optimization.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22837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1D62-A7C1-DF09-3CC5-D65BCEA5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VS IVUS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8188F-B835-FCB3-F672-EB21E2A25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7B969-2A5A-5123-AAC9-0F25A761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37" y="1825625"/>
            <a:ext cx="6861719" cy="42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02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1A86B-E515-B978-6A1B-6982C204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44221"/>
          </a:xfrm>
        </p:spPr>
        <p:txBody>
          <a:bodyPr/>
          <a:lstStyle/>
          <a:p>
            <a:r>
              <a:rPr lang="en-IN" b="1" dirty="0"/>
              <a:t>TRIALS DONE WITH OCT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B8B545-BA10-B6AD-0064-42666F96B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040" y="1588770"/>
            <a:ext cx="11338559" cy="499871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87211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B660-8EFB-0F91-7638-876CB3DF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Oct </a:t>
            </a:r>
            <a:r>
              <a:rPr lang="en-IN" b="1" dirty="0" err="1"/>
              <a:t>ivus</a:t>
            </a:r>
            <a:r>
              <a:rPr lang="en-IN" b="1" dirty="0"/>
              <a:t>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73F6-FC2B-E86F-1A37-21329EC0D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IN" dirty="0"/>
              <a:t>Combines two modalities together</a:t>
            </a:r>
          </a:p>
          <a:p>
            <a:pPr lvl="1"/>
            <a:endParaRPr lang="en-IN" dirty="0"/>
          </a:p>
          <a:p>
            <a:pPr lvl="1"/>
            <a:r>
              <a:rPr lang="en-IN" dirty="0"/>
              <a:t>Both of them complement each other</a:t>
            </a:r>
          </a:p>
          <a:p>
            <a:pPr lvl="1"/>
            <a:endParaRPr lang="en-IN" dirty="0"/>
          </a:p>
          <a:p>
            <a:pPr lvl="1"/>
            <a:r>
              <a:rPr lang="en-IN" dirty="0"/>
              <a:t>Details of OCT and depth of IVUS</a:t>
            </a:r>
          </a:p>
          <a:p>
            <a:pPr lvl="1"/>
            <a:endParaRPr lang="en-IN" dirty="0"/>
          </a:p>
          <a:p>
            <a:pPr lvl="1"/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developed in 2010 and is being evolving since then</a:t>
            </a:r>
          </a:p>
        </p:txBody>
      </p:sp>
    </p:spTree>
    <p:extLst>
      <p:ext uri="{BB962C8B-B14F-4D97-AF65-F5344CB8AC3E}">
        <p14:creationId xmlns:p14="http://schemas.microsoft.com/office/powerpoint/2010/main" val="23832183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FE66-D0C5-A4AD-5C1A-1C4A9B3C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C0A9D-B5DF-BA6A-C9BA-B53C4E92D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0BCC5A-BB91-9BDF-5953-32CCFB3D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84199"/>
            <a:ext cx="7505699" cy="51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66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5431-E8D9-C034-9677-12CF9D5A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162CD6-2621-DD21-AE3E-E2E76EBAC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750089"/>
            <a:ext cx="5200154" cy="4130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187F6-1512-F4C9-6AA2-9E87D040C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2" y="804519"/>
            <a:ext cx="3988308" cy="40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7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92B8-2DA7-492D-9828-53AED52A3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ZERO CONTRAST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2C84-42DD-5E91-C571-ED502C444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IN" dirty="0"/>
          </a:p>
          <a:p>
            <a:r>
              <a:rPr lang="en-IN" dirty="0"/>
              <a:t>OCT  use in CKD patient has been excluded due to use of high amount of contrast</a:t>
            </a:r>
          </a:p>
          <a:p>
            <a:endParaRPr lang="en-IN" dirty="0"/>
          </a:p>
          <a:p>
            <a:r>
              <a:rPr lang="en-IN" dirty="0"/>
              <a:t>Possibly leading to CIN</a:t>
            </a:r>
          </a:p>
          <a:p>
            <a:r>
              <a:rPr lang="en-IN" dirty="0"/>
              <a:t>Zero contrast OCT is being evolving intervention technique where minimal or zero contrast is used for imaging</a:t>
            </a:r>
          </a:p>
          <a:p>
            <a:r>
              <a:rPr lang="en-IN" dirty="0"/>
              <a:t>Rather solution like low molecular weight dextran or normal saline is used</a:t>
            </a:r>
          </a:p>
          <a:p>
            <a:r>
              <a:rPr lang="en-IN" dirty="0"/>
              <a:t>Imaged acquired are comparable to that of contrast OCT</a:t>
            </a:r>
          </a:p>
        </p:txBody>
      </p:sp>
    </p:spTree>
    <p:extLst>
      <p:ext uri="{BB962C8B-B14F-4D97-AF65-F5344CB8AC3E}">
        <p14:creationId xmlns:p14="http://schemas.microsoft.com/office/powerpoint/2010/main" val="258603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08BA-AD42-5867-5148-57F34BE8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PRINCIPLE OF OCT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1E15B-090B-4EE8-7121-E163E4FA5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787" y="1817914"/>
            <a:ext cx="9496425" cy="37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72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BBB0-9948-63CA-BE8D-22C3226D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LIMITATION OF OCT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9C87F-7367-5B32-D293-C0AADF834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Aorto-ostial lesions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Ectatic</a:t>
            </a:r>
            <a:r>
              <a:rPr lang="en-US" dirty="0"/>
              <a:t> tortuous vessels</a:t>
            </a:r>
          </a:p>
          <a:p>
            <a:endParaRPr lang="en-US" dirty="0"/>
          </a:p>
          <a:p>
            <a:r>
              <a:rPr lang="en-US" dirty="0"/>
              <a:t> Live guidance in CTO </a:t>
            </a:r>
          </a:p>
          <a:p>
            <a:endParaRPr lang="en-US" dirty="0"/>
          </a:p>
          <a:p>
            <a:r>
              <a:rPr lang="en-US" dirty="0"/>
              <a:t> Renal impairment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21019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1117-9345-4DF9-219B-2E8139A4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OCT PullBack of BVS Scaffold at 16atms">
            <a:hlinkClick r:id="" action="ppaction://media"/>
            <a:extLst>
              <a:ext uri="{FF2B5EF4-FFF2-40B4-BE49-F238E27FC236}">
                <a16:creationId xmlns:a16="http://schemas.microsoft.com/office/drawing/2014/main" id="{20344A68-37DF-DD7F-9631-081F17B082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630" y="2016125"/>
            <a:ext cx="4038146" cy="3449638"/>
          </a:xfrm>
        </p:spPr>
      </p:pic>
    </p:spTree>
    <p:extLst>
      <p:ext uri="{BB962C8B-B14F-4D97-AF65-F5344CB8AC3E}">
        <p14:creationId xmlns:p14="http://schemas.microsoft.com/office/powerpoint/2010/main" val="29565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466CA-3957-13EC-C9B6-566C0598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80010"/>
            <a:ext cx="11521439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02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9B36D-4AFC-582F-9964-CBF17EFD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8D827-7544-3FA6-824A-7D8AE9C45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6923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9DD-A9C5-A13B-0111-77F7F09A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F1A73-C898-BEFB-168D-3259CD5CE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interstateregular"/>
              </a:rPr>
              <a:t>OCT catheters contain a single optical fiber that emits infrared light</a:t>
            </a:r>
          </a:p>
          <a:p>
            <a:endParaRPr lang="en-US" dirty="0">
              <a:solidFill>
                <a:srgbClr val="333333"/>
              </a:solidFill>
              <a:latin typeface="interstateregular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interstateregular"/>
              </a:rPr>
              <a:t>measure the echo time delay and the signal intensity after its reflection or back-scattering from the coronary wall structures</a:t>
            </a:r>
          </a:p>
          <a:p>
            <a:endParaRPr lang="en-US" dirty="0">
              <a:solidFill>
                <a:srgbClr val="333333"/>
              </a:solidFill>
              <a:latin typeface="interstateregular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interstateregular"/>
              </a:rPr>
              <a:t> uses light in the infrared spectrum with central wavelength between 1,250 and 1,350 nm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780073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5445</TotalTime>
  <Words>2060</Words>
  <Application>Microsoft Office PowerPoint</Application>
  <PresentationFormat>Widescreen</PresentationFormat>
  <Paragraphs>343</Paragraphs>
  <Slides>83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BlinkMacSystemFont</vt:lpstr>
      <vt:lpstr>Calibri</vt:lpstr>
      <vt:lpstr>Gill Sans MT</vt:lpstr>
      <vt:lpstr>interstateregular</vt:lpstr>
      <vt:lpstr>Roboto</vt:lpstr>
      <vt:lpstr>Roboto Condensed</vt:lpstr>
      <vt:lpstr>Roboto Mono Web</vt:lpstr>
      <vt:lpstr>Gallery</vt:lpstr>
      <vt:lpstr>OPTICAL COHERENCE TOMOGRAPHY (OCT)</vt:lpstr>
      <vt:lpstr>references</vt:lpstr>
      <vt:lpstr> introduction</vt:lpstr>
      <vt:lpstr>PowerPoint Presentation</vt:lpstr>
      <vt:lpstr>HISTORY</vt:lpstr>
      <vt:lpstr>PowerPoint Presentation</vt:lpstr>
      <vt:lpstr>PowerPoint Presentation</vt:lpstr>
      <vt:lpstr>PRINCIPLE OF OCT</vt:lpstr>
      <vt:lpstr>PowerPoint Presentation</vt:lpstr>
      <vt:lpstr>PowerPoint Presentation</vt:lpstr>
      <vt:lpstr>backscattering</vt:lpstr>
      <vt:lpstr>ATTENUATION</vt:lpstr>
      <vt:lpstr>Types of oct</vt:lpstr>
      <vt:lpstr>STEPS OF PERFORMING OCT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PULL BACK</vt:lpstr>
      <vt:lpstr>Pullback types</vt:lpstr>
      <vt:lpstr>Troubleshooting</vt:lpstr>
      <vt:lpstr>NORMAL OCT IMAGE</vt:lpstr>
      <vt:lpstr>PowerPoint Presentation</vt:lpstr>
      <vt:lpstr>PLAQUE MORPHOLOGY IN OCT</vt:lpstr>
      <vt:lpstr>PowerPoint Presentation</vt:lpstr>
      <vt:lpstr>PowerPoint Presentation</vt:lpstr>
      <vt:lpstr>VULNERABLE PLAQUE</vt:lpstr>
      <vt:lpstr>CALCIFIC PLAQUES IN OCT</vt:lpstr>
      <vt:lpstr>PowerPoint Presentation</vt:lpstr>
      <vt:lpstr>Artifacts in OCT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GUIDELINE RECCOMENDATION ON OCT</vt:lpstr>
      <vt:lpstr>ALGORITHMIC APPROACH</vt:lpstr>
      <vt:lpstr>PRE PROCEDURE OCT</vt:lpstr>
      <vt:lpstr>Morphology</vt:lpstr>
      <vt:lpstr>PowerPoint Presentation</vt:lpstr>
      <vt:lpstr>PowerPoint Presentation</vt:lpstr>
      <vt:lpstr>Length</vt:lpstr>
      <vt:lpstr>DIAMETER</vt:lpstr>
      <vt:lpstr>PowerPoint Presentation</vt:lpstr>
      <vt:lpstr>PowerPoint Presentation</vt:lpstr>
      <vt:lpstr>POST PCI OCT</vt:lpstr>
      <vt:lpstr>Medial dissection</vt:lpstr>
      <vt:lpstr>PowerPoint Presentation</vt:lpstr>
      <vt:lpstr>PowerPoint Presentation</vt:lpstr>
      <vt:lpstr>APPOSITION</vt:lpstr>
      <vt:lpstr>eXpansion</vt:lpstr>
      <vt:lpstr>PowerPoint Presentation</vt:lpstr>
      <vt:lpstr>PowerPoint Presentation</vt:lpstr>
      <vt:lpstr>OCT in ACS</vt:lpstr>
      <vt:lpstr>THROMBUS IN OCT</vt:lpstr>
      <vt:lpstr>PowerPoint Presentation</vt:lpstr>
      <vt:lpstr>OCT IN SCAD</vt:lpstr>
      <vt:lpstr>PowerPoint Presentation</vt:lpstr>
      <vt:lpstr>OCT IN MINOCA</vt:lpstr>
      <vt:lpstr>OCT of recanalized thrombus</vt:lpstr>
      <vt:lpstr>OCT IN STENT FAILURE</vt:lpstr>
      <vt:lpstr>PowerPoint Presentation</vt:lpstr>
      <vt:lpstr>Use of OCT in stent failure</vt:lpstr>
      <vt:lpstr>PowerPoint Presentation</vt:lpstr>
      <vt:lpstr>Malapposed stent</vt:lpstr>
      <vt:lpstr>OCT IN BIFURCATION LESIONS</vt:lpstr>
      <vt:lpstr>OCT VS IVUS</vt:lpstr>
      <vt:lpstr>TRIALS DONE WITH OCT</vt:lpstr>
      <vt:lpstr>Oct ivus hybrid</vt:lpstr>
      <vt:lpstr>PowerPoint Presentation</vt:lpstr>
      <vt:lpstr>PowerPoint Presentation</vt:lpstr>
      <vt:lpstr>ZERO CONTRAST OCT</vt:lpstr>
      <vt:lpstr>LIMITATION OF OCT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ZIDDI LINGGI</dc:creator>
  <cp:lastModifiedBy>ZIDDI LINGGI</cp:lastModifiedBy>
  <cp:revision>6</cp:revision>
  <dcterms:created xsi:type="dcterms:W3CDTF">2024-11-05T16:57:42Z</dcterms:created>
  <dcterms:modified xsi:type="dcterms:W3CDTF">2024-11-12T03:53:39Z</dcterms:modified>
</cp:coreProperties>
</file>